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Relationship Id="rId5" Type="http://schemas.microsoft.com/office/2020/02/relationships/classificationlabels" Target="docMetadata/LabelInfo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367" r:id="rId3"/>
    <p:sldId id="409" r:id="rId4"/>
    <p:sldId id="461" r:id="rId5"/>
    <p:sldId id="414" r:id="rId6"/>
    <p:sldId id="463" r:id="rId7"/>
    <p:sldId id="466" r:id="rId8"/>
    <p:sldId id="353" r:id="rId9"/>
    <p:sldId id="352" r:id="rId10"/>
    <p:sldId id="417" r:id="rId11"/>
    <p:sldId id="418" r:id="rId12"/>
    <p:sldId id="433" r:id="rId13"/>
    <p:sldId id="439" r:id="rId14"/>
    <p:sldId id="434" r:id="rId15"/>
    <p:sldId id="435" r:id="rId16"/>
    <p:sldId id="440" r:id="rId17"/>
    <p:sldId id="438" r:id="rId18"/>
    <p:sldId id="441" r:id="rId19"/>
    <p:sldId id="442" r:id="rId20"/>
    <p:sldId id="443" r:id="rId21"/>
    <p:sldId id="444" r:id="rId22"/>
    <p:sldId id="445" r:id="rId23"/>
    <p:sldId id="446" r:id="rId24"/>
    <p:sldId id="447" r:id="rId25"/>
    <p:sldId id="448" r:id="rId26"/>
    <p:sldId id="449" r:id="rId27"/>
    <p:sldId id="450" r:id="rId28"/>
    <p:sldId id="451" r:id="rId29"/>
    <p:sldId id="468" r:id="rId30"/>
    <p:sldId id="453" r:id="rId31"/>
    <p:sldId id="454" r:id="rId32"/>
    <p:sldId id="455" r:id="rId33"/>
    <p:sldId id="456" r:id="rId34"/>
    <p:sldId id="457" r:id="rId35"/>
    <p:sldId id="459" r:id="rId36"/>
    <p:sldId id="458" r:id="rId37"/>
    <p:sldId id="460" r:id="rId38"/>
    <p:sldId id="469" r:id="rId39"/>
    <p:sldId id="307" r:id="rId40"/>
    <p:sldId id="334" r:id="rId41"/>
    <p:sldId id="404" r:id="rId42"/>
    <p:sldId id="341" r:id="rId4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C15D93F-91A4-17A4-5DBC-D069651A5C94}" name="Xintong Zhou" initials="XZ" userId="S::x27zhou@uwaterloo.ca::a27df605-9f53-4fb4-8812-304ed0802c0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65"/>
    <p:restoredTop sz="81242"/>
  </p:normalViewPr>
  <p:slideViewPr>
    <p:cSldViewPr snapToGrid="0">
      <p:cViewPr varScale="1">
        <p:scale>
          <a:sx n="105" d="100"/>
          <a:sy n="105" d="100"/>
        </p:scale>
        <p:origin x="63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2E0B5-DE89-D44B-9573-B470DFE797BE}" type="datetimeFigureOut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F8F1B-71D8-3649-8F78-65B6E6B15D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31583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Today</a:t>
            </a:r>
            <a:r>
              <a:rPr kumimoji="1" lang="zh-CN" altLang="en-US" dirty="0"/>
              <a:t> </a:t>
            </a:r>
            <a:r>
              <a:rPr kumimoji="1" lang="en-US" altLang="zh-CN" dirty="0"/>
              <a:t>I</a:t>
            </a:r>
            <a:r>
              <a:rPr kumimoji="1" lang="zh-CN" altLang="en-US" dirty="0"/>
              <a:t> </a:t>
            </a:r>
            <a:r>
              <a:rPr kumimoji="1" lang="en-US" altLang="zh-CN" dirty="0"/>
              <a:t>am</a:t>
            </a:r>
            <a:r>
              <a:rPr kumimoji="1" lang="zh-CN" altLang="en-US" dirty="0"/>
              <a:t> </a:t>
            </a:r>
            <a:r>
              <a:rPr kumimoji="1" lang="en-US" altLang="zh-CN" dirty="0"/>
              <a:t>going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present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recent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work</a:t>
            </a:r>
            <a:r>
              <a:rPr kumimoji="1" lang="zh-CN" altLang="en-US" dirty="0"/>
              <a:t> </a:t>
            </a:r>
            <a:r>
              <a:rPr kumimoji="1" lang="en-US" altLang="zh-CN" dirty="0"/>
              <a:t>about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very</a:t>
            </a:r>
            <a:r>
              <a:rPr kumimoji="1" lang="zh-CN" altLang="en-US" dirty="0"/>
              <a:t> </a:t>
            </a:r>
            <a:r>
              <a:rPr kumimoji="1" lang="en-US" altLang="zh-CN" dirty="0"/>
              <a:t>high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level,</a:t>
            </a:r>
            <a:r>
              <a:rPr kumimoji="1" lang="zh-CN" altLang="en-US" dirty="0"/>
              <a:t> </a:t>
            </a:r>
            <a:r>
              <a:rPr kumimoji="1" lang="en-US" altLang="zh-CN" dirty="0"/>
              <a:t>WDD</a:t>
            </a:r>
            <a:r>
              <a:rPr kumimoji="1" lang="zh-CN" altLang="en-US" dirty="0"/>
              <a:t> </a:t>
            </a:r>
            <a:r>
              <a:rPr kumimoji="1" lang="en-US" altLang="zh-CN" dirty="0"/>
              <a:t>presents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new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perspective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improve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efficient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effective</a:t>
            </a:r>
            <a:r>
              <a:rPr kumimoji="1" lang="zh-CN" altLang="en-US" dirty="0"/>
              <a:t> </a:t>
            </a:r>
            <a:r>
              <a:rPr kumimoji="1" lang="en-US" altLang="zh-CN" dirty="0"/>
              <a:t>test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input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minimization.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38369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EB9DF-CE2A-1FEE-0332-76643C4682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F3C3E27-C336-5F01-B987-7CA92F1CC6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AE1E5BDF-58AB-B6F7-DABA-24FBB75168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first</a:t>
            </a:r>
            <a:r>
              <a:rPr kumimoji="1" lang="zh-CN" altLang="en-US" dirty="0"/>
              <a:t> </a:t>
            </a:r>
            <a:r>
              <a:rPr kumimoji="1" lang="en-US" altLang="zh-CN" dirty="0"/>
              <a:t>step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both</a:t>
            </a:r>
            <a:r>
              <a:rPr kumimoji="1" lang="zh-CN" altLang="en-US" dirty="0"/>
              <a:t> </a:t>
            </a:r>
            <a:r>
              <a:rPr kumimoji="1" lang="en-US" altLang="zh-CN" dirty="0"/>
              <a:t>HDD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Perses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tree</a:t>
            </a:r>
            <a:r>
              <a:rPr kumimoji="1" lang="zh-CN" altLang="en-US" dirty="0"/>
              <a:t> </a:t>
            </a:r>
            <a:r>
              <a:rPr kumimoji="1" lang="en-US" altLang="zh-CN" dirty="0"/>
              <a:t>nodes</a:t>
            </a:r>
            <a:r>
              <a:rPr kumimoji="1" lang="zh-CN" altLang="en-US" dirty="0"/>
              <a:t> </a:t>
            </a:r>
            <a:r>
              <a:rPr kumimoji="1" lang="en-US" altLang="zh-CN" dirty="0"/>
              <a:t>under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root</a:t>
            </a:r>
            <a:r>
              <a:rPr kumimoji="1" lang="zh-CN" altLang="en-US" dirty="0"/>
              <a:t> </a:t>
            </a:r>
            <a:r>
              <a:rPr kumimoji="1" lang="en-US" altLang="zh-CN" dirty="0"/>
              <a:t>node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7D90655-95E5-A4EC-E1C3-FD4D1BC2EB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8541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27BCF-CC2A-FC63-5AE9-649165C631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27799A6-FF98-E53B-E17C-82609F91C2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DC5DF56-4640-4B33-E16C-59F5C928F0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Commonly-used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algorithms</a:t>
            </a:r>
            <a:r>
              <a:rPr kumimoji="1" lang="zh-CN" altLang="en-US" dirty="0"/>
              <a:t> </a:t>
            </a:r>
            <a:r>
              <a:rPr kumimoji="1" lang="en-US" altLang="zh-CN" dirty="0"/>
              <a:t>include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ProbDD.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take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example.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5FD3540-DFB3-2C8D-17CE-91F0C063C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66395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AF481A-D683-3C5D-A667-D7D851453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CBE833E-2010-6DCD-5D30-0A3D37A255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F7C0195-6E19-D7AF-D8B3-3FC10D59A8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performs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binary-search</a:t>
            </a:r>
            <a:r>
              <a:rPr kumimoji="1" lang="zh-CN" altLang="en-US" dirty="0"/>
              <a:t> </a:t>
            </a:r>
            <a:r>
              <a:rPr kumimoji="1" lang="en-US" altLang="zh-CN" dirty="0"/>
              <a:t>style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minimization,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each</a:t>
            </a:r>
            <a:r>
              <a:rPr kumimoji="1" lang="zh-CN" altLang="en-US" dirty="0"/>
              <a:t> </a:t>
            </a:r>
            <a:r>
              <a:rPr kumimoji="1" lang="en-US" altLang="zh-CN" dirty="0"/>
              <a:t>iteration,</a:t>
            </a:r>
            <a:r>
              <a:rPr kumimoji="1" lang="zh-CN" altLang="en-US" dirty="0"/>
              <a:t> </a:t>
            </a:r>
            <a:r>
              <a:rPr kumimoji="1" lang="en-US" altLang="zh-CN" dirty="0"/>
              <a:t>it</a:t>
            </a:r>
            <a:r>
              <a:rPr kumimoji="1" lang="zh-CN" altLang="en-US" dirty="0"/>
              <a:t> </a:t>
            </a:r>
            <a:r>
              <a:rPr kumimoji="1" lang="en-US" altLang="zh-CN" dirty="0"/>
              <a:t>divides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into</a:t>
            </a:r>
            <a:r>
              <a:rPr kumimoji="1" lang="zh-CN" altLang="en-US" dirty="0"/>
              <a:t> </a:t>
            </a:r>
            <a:r>
              <a:rPr kumimoji="1" lang="en-US" altLang="zh-CN" dirty="0"/>
              <a:t>smaller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partitions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length.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Before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start,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know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original</a:t>
            </a:r>
            <a:r>
              <a:rPr kumimoji="1" lang="zh-CN" altLang="en-US" dirty="0"/>
              <a:t> </a:t>
            </a:r>
            <a:r>
              <a:rPr kumimoji="1" lang="en-US" altLang="zh-CN" dirty="0"/>
              <a:t>test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input,</a:t>
            </a:r>
            <a:r>
              <a:rPr kumimoji="1" lang="zh-CN" altLang="en-US" dirty="0"/>
              <a:t> </a:t>
            </a:r>
            <a:r>
              <a:rPr kumimoji="1" lang="en-US" altLang="zh-CN" dirty="0"/>
              <a:t>or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say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entire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triggers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C21B63A-54E2-82D6-AD36-B4489AF12C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461862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56939-2C78-B4E8-E95B-6E46C476F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0E7F02A-C7F6-5E9A-C19F-452D69EE88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10B1557-2D19-A449-3322-0F528F335D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first</a:t>
            </a:r>
            <a:r>
              <a:rPr kumimoji="1" lang="zh-CN" altLang="en-US" dirty="0"/>
              <a:t> </a:t>
            </a:r>
            <a:r>
              <a:rPr kumimoji="1" lang="en-US" altLang="zh-CN" dirty="0"/>
              <a:t>split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into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partitions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equal</a:t>
            </a:r>
            <a:r>
              <a:rPr kumimoji="1" lang="zh-CN" altLang="en-US" dirty="0"/>
              <a:t> </a:t>
            </a:r>
            <a:r>
              <a:rPr kumimoji="1" lang="en-US" altLang="zh-CN" dirty="0"/>
              <a:t>length.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26DCFA5-EE85-3E01-B677-3C1F49EA3B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015735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BB048-61EF-19FD-8866-8A858755D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7831112-15EC-B51D-9BF1-A139A31172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C1EDFDD-D702-2638-6047-30F11B8CD2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Then</a:t>
            </a:r>
            <a:r>
              <a:rPr kumimoji="1" lang="zh-CN" altLang="en-US" dirty="0"/>
              <a:t> </a:t>
            </a:r>
            <a:r>
              <a:rPr kumimoji="1" lang="en-US" altLang="zh-CN" dirty="0"/>
              <a:t>it</a:t>
            </a:r>
            <a:r>
              <a:rPr kumimoji="1" lang="zh-CN" altLang="en-US" dirty="0"/>
              <a:t> </a:t>
            </a:r>
            <a:r>
              <a:rPr kumimoji="1" lang="en-US" altLang="zh-CN" dirty="0"/>
              <a:t>will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check</a:t>
            </a:r>
            <a:r>
              <a:rPr kumimoji="1" lang="zh-CN" altLang="en-US" dirty="0"/>
              <a:t> </a:t>
            </a:r>
            <a:r>
              <a:rPr kumimoji="1" lang="en-US" altLang="zh-CN" dirty="0"/>
              <a:t>if</a:t>
            </a:r>
            <a:r>
              <a:rPr kumimoji="1" lang="zh-CN" altLang="en-US" dirty="0"/>
              <a:t> </a:t>
            </a:r>
            <a:r>
              <a:rPr kumimoji="1" lang="en-US" altLang="zh-CN" dirty="0"/>
              <a:t>any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or</a:t>
            </a:r>
            <a:r>
              <a:rPr kumimoji="1" lang="zh-CN" altLang="en-US" dirty="0"/>
              <a:t> </a:t>
            </a:r>
            <a:r>
              <a:rPr kumimoji="1" lang="en-US" altLang="zh-CN" dirty="0"/>
              <a:t>its</a:t>
            </a:r>
            <a:r>
              <a:rPr kumimoji="1" lang="zh-CN" altLang="en-US" dirty="0"/>
              <a:t> </a:t>
            </a:r>
            <a:r>
              <a:rPr kumimoji="1" lang="en-US" altLang="zh-CN" dirty="0"/>
              <a:t>complement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</a:t>
            </a:r>
            <a:r>
              <a:rPr kumimoji="1" lang="zh-CN" altLang="en-US" dirty="0"/>
              <a:t> </a:t>
            </a:r>
            <a:r>
              <a:rPr kumimoji="1" lang="en-US" altLang="zh-CN" dirty="0"/>
              <a:t>trigger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3CC1013-D191-5E4F-7DC8-47B65EB9C5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964454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E5C7AE-492A-873C-0C53-3D0D92D36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C3DE45F-BBE7-6AF9-5A92-429A17651A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7A5F77A-8750-AC59-3146-72A5B3A019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20416ED-C931-AE69-D416-C41324FE6A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00555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12CD7-D921-5E32-CA8F-0F17248F2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4550AAE-D163-2CD7-CAE7-0998CE4A37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31C2CB0-AC5B-7BA5-BC87-06F272B57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If</a:t>
            </a:r>
            <a:r>
              <a:rPr kumimoji="1" lang="zh-CN" altLang="en-US" dirty="0"/>
              <a:t> </a:t>
            </a:r>
            <a:r>
              <a:rPr kumimoji="1" lang="en-US" altLang="zh-CN" dirty="0"/>
              <a:t>not,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further</a:t>
            </a:r>
            <a:r>
              <a:rPr kumimoji="1" lang="zh-CN" altLang="en-US" dirty="0"/>
              <a:t> </a:t>
            </a:r>
            <a:r>
              <a:rPr kumimoji="1" lang="en-US" altLang="zh-CN" dirty="0"/>
              <a:t>divides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into</a:t>
            </a:r>
            <a:r>
              <a:rPr kumimoji="1" lang="zh-CN" altLang="en-US" dirty="0"/>
              <a:t> </a:t>
            </a:r>
            <a:r>
              <a:rPr kumimoji="1" lang="en-US" altLang="zh-CN" dirty="0"/>
              <a:t>4</a:t>
            </a:r>
            <a:r>
              <a:rPr kumimoji="1" lang="zh-CN" altLang="en-US" dirty="0"/>
              <a:t> </a:t>
            </a:r>
            <a:r>
              <a:rPr kumimoji="1" lang="en-US" altLang="zh-CN" dirty="0"/>
              <a:t>smaller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partitions,</a:t>
            </a:r>
            <a:r>
              <a:rPr kumimoji="1" lang="zh-CN" altLang="en-US" dirty="0"/>
              <a:t> </a:t>
            </a:r>
            <a:r>
              <a:rPr kumimoji="1" lang="en-US" altLang="zh-CN" dirty="0"/>
              <a:t>still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length.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96F1A2F-8375-7A09-4C0B-312ECCD871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199665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BD02A-DA04-A0EA-2625-E2027DB70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0505407-7DBE-1C2A-1D11-BD296A096B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D897D83-17DD-509B-232E-42F8C34036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Then</a:t>
            </a:r>
            <a:r>
              <a:rPr kumimoji="1" lang="zh-CN" altLang="en-US" dirty="0"/>
              <a:t> </a:t>
            </a:r>
            <a:r>
              <a:rPr kumimoji="1" lang="en-US" altLang="zh-CN" dirty="0"/>
              <a:t>it</a:t>
            </a:r>
            <a:r>
              <a:rPr kumimoji="1" lang="zh-CN" altLang="en-US" dirty="0"/>
              <a:t> </a:t>
            </a:r>
            <a:r>
              <a:rPr kumimoji="1" lang="en-US" altLang="zh-CN" dirty="0"/>
              <a:t>will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repeat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similar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process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as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first</a:t>
            </a:r>
            <a:r>
              <a:rPr kumimoji="1" lang="zh-CN" altLang="en-US" dirty="0"/>
              <a:t> </a:t>
            </a:r>
            <a:r>
              <a:rPr kumimoji="1" lang="en-US" altLang="zh-CN" dirty="0"/>
              <a:t>round.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A20977-5580-B7CA-0348-AD62552624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68041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4C705-DD61-FEE6-A394-A0764E937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D61F350-2D4D-C02F-08B0-C6EEC86E2B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16D90ED-CF72-82FF-4B96-91BBD0CAB0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It</a:t>
            </a:r>
            <a:r>
              <a:rPr kumimoji="1" lang="zh-CN" altLang="en-US" dirty="0"/>
              <a:t> </a:t>
            </a:r>
            <a:r>
              <a:rPr kumimoji="1" lang="en-US" altLang="zh-CN" dirty="0"/>
              <a:t>first</a:t>
            </a:r>
            <a:r>
              <a:rPr kumimoji="1" lang="zh-CN" altLang="en-US" dirty="0"/>
              <a:t> </a:t>
            </a:r>
            <a:r>
              <a:rPr kumimoji="1" lang="en-US" altLang="zh-CN" dirty="0"/>
              <a:t>check</a:t>
            </a:r>
            <a:r>
              <a:rPr kumimoji="1" lang="zh-CN" altLang="en-US" dirty="0"/>
              <a:t> </a:t>
            </a:r>
            <a:r>
              <a:rPr kumimoji="1" lang="en-US" altLang="zh-CN" dirty="0"/>
              <a:t>if</a:t>
            </a:r>
            <a:r>
              <a:rPr kumimoji="1" lang="zh-CN" altLang="en-US" dirty="0"/>
              <a:t> </a:t>
            </a:r>
            <a:r>
              <a:rPr kumimoji="1" lang="en-US" altLang="zh-CN" dirty="0"/>
              <a:t>any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</a:t>
            </a:r>
            <a:r>
              <a:rPr kumimoji="1" lang="zh-CN" altLang="en-US" dirty="0"/>
              <a:t> </a:t>
            </a:r>
            <a:r>
              <a:rPr kumimoji="1" lang="en-US" altLang="zh-CN" dirty="0"/>
              <a:t>trigger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E6B16D5-D598-5F8D-9009-6E58B5DB5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618158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230AA-416A-EA8A-8608-34FFC40E6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6D39EAA-ADDA-3089-E837-7519F015A3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C35E92A-D8B8-2105-FEF1-39D630234B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487D846-EF8F-059B-BACA-0A39954089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20409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484A93-CC59-F3EB-7C2F-78706D7EF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73B6625-01BF-6328-7AD8-D42EE07618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F119DD5-2978-6B92-C1B4-51E9A912D2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sz="1400" dirty="0"/>
              <a:t>Given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test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input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that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triggers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bug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software,</a:t>
            </a:r>
          </a:p>
          <a:p>
            <a:endParaRPr kumimoji="1" lang="en-US" altLang="zh-CN" sz="1400" dirty="0"/>
          </a:p>
          <a:p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goal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of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test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input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minimization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to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minimize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input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to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minimal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one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that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trigger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same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bug.</a:t>
            </a:r>
          </a:p>
          <a:p>
            <a:endParaRPr kumimoji="1" lang="en-US" altLang="zh-CN" sz="1400" dirty="0"/>
          </a:p>
          <a:p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main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application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of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test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input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minimization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to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facilitate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software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debugging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by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removing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bug-irrelevant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code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from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input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automatically.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518D1F2-4F38-9425-4442-1D90697F26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892902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9DF50-5CC0-5EBB-EE73-77C2BDF76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9B26285-574A-A529-02F0-DDF1BE29CC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F033F09-1AE2-D316-6A23-8883517D1A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299551D-5ADD-778B-3A27-BEF3315CAD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76227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9E33F-7DA7-506A-214A-0FD5DD4880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A2619B8-05D4-8378-7025-360F056F80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3454708E-9B6A-97F4-6B7A-38C3DA42B5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7FC5AF1-0F46-A7A3-485A-7696ABFE1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295414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4044A-DB0E-4F07-EC1A-7C3785F59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DEFD879-3246-EE28-BB5C-1EB6A6CDD1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57CF5E9-4C76-33E6-7474-EC88733CD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Then</a:t>
            </a:r>
            <a:r>
              <a:rPr kumimoji="1" lang="zh-CN" altLang="en-US" dirty="0"/>
              <a:t> </a:t>
            </a:r>
            <a:r>
              <a:rPr kumimoji="1" lang="en-US" altLang="zh-CN" dirty="0"/>
              <a:t>it</a:t>
            </a:r>
            <a:r>
              <a:rPr kumimoji="1" lang="zh-CN" altLang="en-US" dirty="0"/>
              <a:t> </a:t>
            </a:r>
            <a:r>
              <a:rPr kumimoji="1" lang="en-US" altLang="zh-CN" dirty="0"/>
              <a:t>will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check</a:t>
            </a:r>
            <a:r>
              <a:rPr kumimoji="1" lang="zh-CN" altLang="en-US" dirty="0"/>
              <a:t> </a:t>
            </a:r>
            <a:r>
              <a:rPr kumimoji="1" lang="en-US" altLang="zh-CN" dirty="0"/>
              <a:t>if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complement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any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</a:t>
            </a:r>
            <a:r>
              <a:rPr kumimoji="1" lang="zh-CN" altLang="en-US" dirty="0"/>
              <a:t> </a:t>
            </a:r>
            <a:r>
              <a:rPr kumimoji="1" lang="en-US" altLang="zh-CN" dirty="0"/>
              <a:t>trigger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41957E-06C4-F101-D467-B4B1E64E6E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765425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B6587-47DC-FE1F-79D0-F9A245BAB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9C172CC-F7DA-AAD0-5DE5-EFB4E7FB9A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C9A1F9A-8ED8-35F9-FC5D-D333E910A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1DC117E-936F-7052-F0BE-E031D3CD44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897378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885BF-783A-573B-CC43-7F12E13B0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B4E0C26-7F25-4654-4FDE-76A575C0A9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5E99328-FB56-2B87-DBE0-3AAD959D12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32CDFA6-4E6C-E061-F081-FAAA02B04A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788393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23745-B109-C28C-4841-D32A8CEAF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8F9D8FA-7507-DC7B-1D45-FE8D5CF195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2D89A1F-8E72-8C69-B55B-8CA7CBF4AA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925109E-2880-06FB-8D2D-31E841CA1A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26604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D1839-DB6C-74B0-6396-2D15DAF0A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6A62002-A16D-49EA-6A1C-63FEA9162F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B08B44D-8EE0-C22B-A7E2-F1174B64D4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After</a:t>
            </a:r>
            <a:r>
              <a:rPr kumimoji="1" lang="zh-CN" altLang="en-US" dirty="0"/>
              <a:t> </a:t>
            </a:r>
            <a:r>
              <a:rPr kumimoji="1" lang="en-US" altLang="zh-CN" dirty="0"/>
              <a:t>each</a:t>
            </a:r>
            <a:r>
              <a:rPr kumimoji="1" lang="zh-CN" altLang="en-US" dirty="0"/>
              <a:t> </a:t>
            </a:r>
            <a:r>
              <a:rPr kumimoji="1" lang="en-US" altLang="zh-CN" dirty="0"/>
              <a:t>round,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will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further</a:t>
            </a:r>
            <a:r>
              <a:rPr kumimoji="1" lang="zh-CN" altLang="en-US" dirty="0"/>
              <a:t> </a:t>
            </a:r>
            <a:r>
              <a:rPr kumimoji="1" lang="en-US" altLang="zh-CN" dirty="0"/>
              <a:t>divided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into</a:t>
            </a:r>
            <a:r>
              <a:rPr kumimoji="1" lang="zh-CN" altLang="en-US" dirty="0"/>
              <a:t> </a:t>
            </a:r>
            <a:r>
              <a:rPr kumimoji="1" lang="en-US" altLang="zh-CN" dirty="0"/>
              <a:t>smaller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partitions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deletion</a:t>
            </a:r>
            <a:r>
              <a:rPr kumimoji="1" lang="zh-CN" altLang="en-US" dirty="0"/>
              <a:t> </a:t>
            </a:r>
            <a:r>
              <a:rPr kumimoji="1" lang="en-CA" altLang="zh-CN" dirty="0"/>
              <a:t>attempts</a:t>
            </a:r>
            <a:r>
              <a:rPr kumimoji="1" lang="zh-CN" altLang="en-US" dirty="0"/>
              <a:t> </a:t>
            </a:r>
            <a:r>
              <a:rPr kumimoji="1" lang="en-US" altLang="zh-CN" dirty="0"/>
              <a:t>will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performed.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0628406-1F66-0568-B2D5-216F04959C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726453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D68F2-453A-879C-0921-93E3849CD7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CADB8B1-9080-1928-7487-C7E00EE312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39706F96-3B8B-3617-91A0-45EF59104C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</a:t>
            </a:r>
            <a:r>
              <a:rPr kumimoji="1" lang="zh-CN" altLang="en-US" dirty="0"/>
              <a:t> </a:t>
            </a:r>
            <a:r>
              <a:rPr kumimoji="1" lang="en-US" altLang="zh-CN" dirty="0"/>
              <a:t>will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repeat</a:t>
            </a:r>
            <a:r>
              <a:rPr kumimoji="1" lang="zh-CN" altLang="en-US" dirty="0"/>
              <a:t> </a:t>
            </a:r>
            <a:r>
              <a:rPr kumimoji="1" lang="en-US" altLang="zh-CN" dirty="0"/>
              <a:t>such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procedures</a:t>
            </a:r>
            <a:r>
              <a:rPr kumimoji="1" lang="zh-CN" altLang="en-US" dirty="0"/>
              <a:t> </a:t>
            </a:r>
            <a:r>
              <a:rPr kumimoji="1" lang="en-US" altLang="zh-CN" dirty="0"/>
              <a:t>until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cannot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further</a:t>
            </a:r>
            <a:r>
              <a:rPr kumimoji="1" lang="zh-CN" altLang="en-US" dirty="0"/>
              <a:t> </a:t>
            </a:r>
            <a:r>
              <a:rPr kumimoji="1" lang="en-US" altLang="zh-CN" dirty="0"/>
              <a:t>divided</a:t>
            </a:r>
            <a:r>
              <a:rPr kumimoji="1" lang="zh-CN" altLang="en-US" dirty="0"/>
              <a:t> </a:t>
            </a:r>
            <a:r>
              <a:rPr kumimoji="1" lang="en-US" altLang="zh-CN" dirty="0"/>
              <a:t>when</a:t>
            </a:r>
            <a:r>
              <a:rPr kumimoji="1" lang="zh-CN" altLang="en-US" dirty="0"/>
              <a:t> </a:t>
            </a:r>
            <a:r>
              <a:rPr kumimoji="1" lang="en-US" altLang="zh-CN" dirty="0"/>
              <a:t>each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only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contains</a:t>
            </a:r>
            <a:r>
              <a:rPr kumimoji="1" lang="zh-CN" altLang="en-US" dirty="0"/>
              <a:t> </a:t>
            </a:r>
            <a:r>
              <a:rPr kumimoji="1" lang="en-US" altLang="zh-CN" dirty="0"/>
              <a:t>one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element.</a:t>
            </a:r>
            <a:endParaRPr kumimoji="1" lang="zh-CN" altLang="en-US" dirty="0"/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F61F3EB-6ACC-F0F6-1D86-9BA590E1E9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470164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57029-75D9-7827-051E-17972CBB1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D672414-5F7B-A437-9C84-85E91A7EE8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862038B-8D65-3AB2-4D01-4A291B29B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Finally,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finishes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removing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bug-irrelevant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E72C17D-3FE5-2798-3E0D-525123D38E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23241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A05C0-7C38-D26A-07CE-C624590D01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1A67533-69A4-B98B-9F9D-C8EFE105B8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752E3D4-659D-9DA3-8549-0AAFA26ECB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Finally,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finishes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removing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bug-irrelevant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A92162-B88B-87EF-9D72-60E1080624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29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19425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32519-CDDA-7744-C335-1C7A52D21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57C35D6-6C2F-60C2-7FD0-C241ED3748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617A6BA1-F611-A8C5-C365-C51B1E8E47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sz="1400" dirty="0"/>
              <a:t>Then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we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take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look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/>
              <a:t>available</a:t>
            </a:r>
            <a:r>
              <a:rPr kumimoji="1" lang="zh-CN" altLang="en-US" sz="1400"/>
              <a:t> </a:t>
            </a:r>
            <a:r>
              <a:rPr kumimoji="1" lang="en-US" altLang="zh-CN" sz="1400" dirty="0"/>
              <a:t>minimization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approaches.</a:t>
            </a:r>
          </a:p>
          <a:p>
            <a:endParaRPr kumimoji="1" lang="en-US" altLang="zh-CN" sz="1400" dirty="0"/>
          </a:p>
          <a:p>
            <a:r>
              <a:rPr kumimoji="1" lang="en-US" altLang="zh-CN" sz="1400" dirty="0"/>
              <a:t>Delta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Debugging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most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basic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and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commonly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used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minimization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algorithm.</a:t>
            </a:r>
          </a:p>
          <a:p>
            <a:endParaRPr kumimoji="1" lang="en-US" altLang="zh-CN" sz="1400" dirty="0"/>
          </a:p>
          <a:p>
            <a:r>
              <a:rPr kumimoji="1" lang="en-US" altLang="zh-CN" sz="1400" dirty="0"/>
              <a:t>Delta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Debugging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list-based,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first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represents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input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list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of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elements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(for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example,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list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of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tokens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or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lines).</a:t>
            </a:r>
          </a:p>
          <a:p>
            <a:endParaRPr kumimoji="1" lang="en-US" altLang="zh-CN" sz="1400" dirty="0"/>
          </a:p>
          <a:p>
            <a:r>
              <a:rPr kumimoji="1" lang="en-US" altLang="zh-CN" sz="1400" dirty="0"/>
              <a:t>Then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Delta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Debugging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checks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and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tries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to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remove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bug-irrelevant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elements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from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list</a:t>
            </a:r>
          </a:p>
          <a:p>
            <a:endParaRPr kumimoji="1" lang="en-US" altLang="zh-CN" sz="1400" dirty="0"/>
          </a:p>
          <a:p>
            <a:r>
              <a:rPr kumimoji="1" lang="en-US" altLang="zh-CN" sz="1400" dirty="0"/>
              <a:t>to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get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minimal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test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input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that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still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triggers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bug.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BE6BEF4-EA6B-8A49-10CC-14DC8855A8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157368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1AFAC-3B4E-5391-6DC7-FEB912921F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37BB43F-E268-A8DB-2D2F-E992C0FE62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9F219E4-1D5B-BDD9-1476-CEA587D348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example,</a:t>
            </a:r>
            <a:r>
              <a:rPr kumimoji="1" lang="zh-CN" altLang="en-US" dirty="0"/>
              <a:t> </a:t>
            </a:r>
            <a:r>
              <a:rPr kumimoji="1" lang="en-US" altLang="zh-CN" dirty="0"/>
              <a:t>each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tree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represents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subtree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different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size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each</a:t>
            </a:r>
            <a:r>
              <a:rPr kumimoji="1" lang="zh-CN" altLang="en-US" dirty="0"/>
              <a:t> </a:t>
            </a:r>
            <a:r>
              <a:rPr kumimoji="1" lang="en-US" altLang="zh-CN" dirty="0"/>
              <a:t>other.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CA48971-76C0-B592-2A84-58D852380B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121198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1DB85-50CC-BCB7-83BB-6BAA74AB6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BFEE5EF-374F-4DF6-E51E-940A003F1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9D378CC-C79D-3E90-BAE0-946064AF47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Such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differences</a:t>
            </a:r>
            <a:r>
              <a:rPr kumimoji="1" lang="zh-CN" altLang="en-US" dirty="0"/>
              <a:t> </a:t>
            </a:r>
            <a:r>
              <a:rPr kumimoji="1" lang="en-US" altLang="zh-CN" dirty="0"/>
              <a:t>cause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fail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achieve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actual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evenness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during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binary-search.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example,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partitions</a:t>
            </a:r>
            <a:r>
              <a:rPr kumimoji="1" lang="zh-CN" altLang="en-US" dirty="0"/>
              <a:t> </a:t>
            </a:r>
            <a:r>
              <a:rPr kumimoji="1" lang="en-US" altLang="zh-CN" dirty="0"/>
              <a:t>shown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left</a:t>
            </a:r>
            <a:r>
              <a:rPr kumimoji="1" lang="zh-CN" altLang="en-US" dirty="0"/>
              <a:t> </a:t>
            </a:r>
            <a:r>
              <a:rPr kumimoji="1" lang="en-US" altLang="zh-CN" dirty="0"/>
              <a:t>have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very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different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number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tokens,</a:t>
            </a:r>
            <a:r>
              <a:rPr kumimoji="1" lang="zh-CN" altLang="en-US" dirty="0"/>
              <a:t> </a:t>
            </a:r>
            <a:r>
              <a:rPr kumimoji="1" lang="en-US" altLang="zh-CN" dirty="0"/>
              <a:t>indicating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they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represent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different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length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code.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experiments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r>
              <a:rPr kumimoji="1" lang="zh-CN" altLang="en-US" dirty="0"/>
              <a:t> </a:t>
            </a:r>
            <a:r>
              <a:rPr kumimoji="1" lang="en-US" altLang="zh-CN" dirty="0"/>
              <a:t>have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demonstrated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such</a:t>
            </a:r>
            <a:r>
              <a:rPr kumimoji="1" lang="zh-CN" altLang="en-US" dirty="0"/>
              <a:t> </a:t>
            </a:r>
            <a:r>
              <a:rPr kumimoji="1" lang="en-US" altLang="zh-CN" dirty="0"/>
              <a:t>unevenness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</a:t>
            </a:r>
            <a:r>
              <a:rPr kumimoji="1" lang="zh-CN" altLang="en-US" dirty="0"/>
              <a:t> </a:t>
            </a:r>
            <a:r>
              <a:rPr kumimoji="1" lang="en-US" altLang="zh-CN" dirty="0"/>
              <a:t>actually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lead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significant</a:t>
            </a:r>
            <a:r>
              <a:rPr kumimoji="1" lang="zh-CN" altLang="en-US" dirty="0"/>
              <a:t> </a:t>
            </a:r>
            <a:r>
              <a:rPr kumimoji="1" lang="en-US" altLang="zh-CN" dirty="0"/>
              <a:t>decrease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efficiency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minimization.</a:t>
            </a:r>
          </a:p>
          <a:p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93C11C-E05B-BF85-5941-AD544CA183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324185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F303A-64E6-40FD-7CA3-DAE7F2305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CF998D6-477E-2051-41E0-98517E2BD1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63536450-07EC-5DE0-AC8D-DB2F34C8B7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An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intuitive</a:t>
            </a:r>
            <a:r>
              <a:rPr kumimoji="1" lang="zh-CN" altLang="en-US" dirty="0"/>
              <a:t> </a:t>
            </a:r>
            <a:r>
              <a:rPr kumimoji="1" lang="en-US" altLang="zh-CN" dirty="0"/>
              <a:t>explanation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such</a:t>
            </a:r>
            <a:r>
              <a:rPr kumimoji="1" lang="zh-CN" altLang="en-US" dirty="0"/>
              <a:t> </a:t>
            </a:r>
            <a:r>
              <a:rPr kumimoji="1" lang="en-US" altLang="zh-CN" dirty="0"/>
              <a:t>decrease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that,</a:t>
            </a:r>
            <a:r>
              <a:rPr kumimoji="1" lang="zh-CN" altLang="en-US" dirty="0"/>
              <a:t> </a:t>
            </a:r>
            <a:r>
              <a:rPr kumimoji="1" lang="en-US" altLang="zh-CN" dirty="0"/>
              <a:t>while</a:t>
            </a:r>
            <a:r>
              <a:rPr kumimoji="1" lang="zh-CN" altLang="en-US" dirty="0"/>
              <a:t> </a:t>
            </a:r>
            <a:r>
              <a:rPr kumimoji="1" lang="en-US" altLang="zh-CN" dirty="0"/>
              <a:t>larger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less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likely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than</a:t>
            </a:r>
            <a:r>
              <a:rPr kumimoji="1" lang="zh-CN" altLang="en-US" dirty="0"/>
              <a:t> </a:t>
            </a:r>
            <a:r>
              <a:rPr kumimoji="1" lang="en-US" altLang="zh-CN" dirty="0"/>
              <a:t>smaller</a:t>
            </a:r>
            <a:r>
              <a:rPr kumimoji="1" lang="zh-CN" altLang="en-US" dirty="0"/>
              <a:t> </a:t>
            </a:r>
            <a:r>
              <a:rPr kumimoji="1" lang="en-US" altLang="zh-CN" dirty="0"/>
              <a:t>ones,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But</a:t>
            </a:r>
            <a:r>
              <a:rPr kumimoji="1" lang="zh-CN" altLang="en-US" dirty="0"/>
              <a:t> </a:t>
            </a:r>
            <a:r>
              <a:rPr kumimoji="1" lang="en-US" altLang="zh-CN" dirty="0"/>
              <a:t>because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</a:t>
            </a:r>
            <a:r>
              <a:rPr kumimoji="1" lang="zh-CN" altLang="en-US" dirty="0"/>
              <a:t> </a:t>
            </a:r>
            <a:r>
              <a:rPr kumimoji="1" lang="en-US" altLang="zh-CN" dirty="0"/>
              <a:t>has</a:t>
            </a:r>
            <a:r>
              <a:rPr kumimoji="1" lang="zh-CN" altLang="en-US" dirty="0"/>
              <a:t> </a:t>
            </a:r>
            <a:r>
              <a:rPr kumimoji="1" lang="en-US" altLang="zh-CN" dirty="0"/>
              <a:t>no</a:t>
            </a:r>
            <a:r>
              <a:rPr kumimoji="1" lang="zh-CN" altLang="en-US" dirty="0"/>
              <a:t> </a:t>
            </a:r>
            <a:r>
              <a:rPr kumimoji="1" lang="en-US" altLang="zh-CN" dirty="0"/>
              <a:t>awareness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about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this,</a:t>
            </a:r>
          </a:p>
          <a:p>
            <a:r>
              <a:rPr kumimoji="1" lang="en-US" altLang="zh-CN" dirty="0"/>
              <a:t>These</a:t>
            </a:r>
            <a:r>
              <a:rPr kumimoji="1" lang="zh-CN" altLang="en-US" dirty="0"/>
              <a:t> </a:t>
            </a:r>
            <a:r>
              <a:rPr kumimoji="1" lang="en-US" altLang="zh-CN" dirty="0"/>
              <a:t>large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usually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divided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try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delete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small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together</a:t>
            </a:r>
            <a:r>
              <a:rPr kumimoji="1" lang="zh-CN" altLang="en-US" dirty="0"/>
              <a:t> </a:t>
            </a:r>
            <a:r>
              <a:rPr kumimoji="1" lang="en-US" altLang="zh-CN" dirty="0"/>
              <a:t>during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procedure,</a:t>
            </a:r>
            <a:r>
              <a:rPr kumimoji="1" lang="zh-CN" altLang="en-US" dirty="0"/>
              <a:t> </a:t>
            </a:r>
            <a:r>
              <a:rPr kumimoji="1" lang="en-US" altLang="zh-CN" dirty="0"/>
              <a:t>making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smaller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failing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removed</a:t>
            </a:r>
            <a:r>
              <a:rPr kumimoji="1" lang="zh-CN" altLang="en-US" dirty="0"/>
              <a:t> </a:t>
            </a:r>
            <a:r>
              <a:rPr kumimoji="1" lang="en-US" altLang="zh-CN" dirty="0"/>
              <a:t>successfully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until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they</a:t>
            </a:r>
            <a:r>
              <a:rPr kumimoji="1" lang="zh-CN" altLang="en-US" dirty="0"/>
              <a:t> </a:t>
            </a:r>
            <a:r>
              <a:rPr kumimoji="1" lang="en-US" altLang="zh-CN" dirty="0"/>
              <a:t>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isolated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these</a:t>
            </a:r>
            <a:r>
              <a:rPr kumimoji="1" lang="zh-CN" altLang="en-US" dirty="0"/>
              <a:t> </a:t>
            </a:r>
            <a:r>
              <a:rPr kumimoji="1" lang="en-US" altLang="zh-CN" dirty="0"/>
              <a:t>large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instance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example,</a:t>
            </a:r>
            <a:r>
              <a:rPr kumimoji="1" lang="zh-CN" altLang="en-US" dirty="0"/>
              <a:t> </a:t>
            </a:r>
            <a:r>
              <a:rPr kumimoji="1" lang="en-US" altLang="zh-CN" dirty="0"/>
              <a:t>node</a:t>
            </a:r>
            <a:r>
              <a:rPr kumimoji="1" lang="zh-CN" altLang="en-US" dirty="0"/>
              <a:t> </a:t>
            </a:r>
            <a:r>
              <a:rPr kumimoji="1" lang="en-US" altLang="zh-CN" dirty="0"/>
              <a:t>5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only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eight</a:t>
            </a:r>
            <a:r>
              <a:rPr kumimoji="1" lang="zh-CN" altLang="en-US" dirty="0"/>
              <a:t> </a:t>
            </a:r>
            <a:r>
              <a:rPr kumimoji="1" lang="en-US" altLang="zh-CN" dirty="0"/>
              <a:t>tokens</a:t>
            </a:r>
            <a:r>
              <a:rPr kumimoji="1" lang="zh-CN" altLang="en-US" dirty="0"/>
              <a:t> </a:t>
            </a:r>
            <a:r>
              <a:rPr kumimoji="1" lang="en-US" altLang="zh-CN" dirty="0"/>
              <a:t>which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deletable,</a:t>
            </a:r>
            <a:r>
              <a:rPr kumimoji="1" lang="zh-CN" altLang="en-US" dirty="0"/>
              <a:t> </a:t>
            </a:r>
            <a:r>
              <a:rPr kumimoji="1" lang="en-US" altLang="zh-CN" dirty="0"/>
              <a:t>but</a:t>
            </a:r>
            <a:r>
              <a:rPr kumimoji="1" lang="zh-CN" altLang="en-US" dirty="0"/>
              <a:t> </a:t>
            </a:r>
            <a:r>
              <a:rPr kumimoji="1" lang="en-US" altLang="zh-CN" dirty="0"/>
              <a:t>because</a:t>
            </a:r>
            <a:r>
              <a:rPr kumimoji="1" lang="zh-CN" altLang="en-US" dirty="0"/>
              <a:t> </a:t>
            </a:r>
            <a:r>
              <a:rPr kumimoji="1" lang="en-US" altLang="zh-CN" dirty="0"/>
              <a:t>it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grouped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non-deletable</a:t>
            </a:r>
            <a:r>
              <a:rPr kumimoji="1" lang="zh-CN" altLang="en-US" dirty="0"/>
              <a:t> </a:t>
            </a:r>
            <a:r>
              <a:rPr kumimoji="1" lang="en-US" altLang="zh-CN" dirty="0"/>
              <a:t>nodes</a:t>
            </a:r>
            <a:r>
              <a:rPr kumimoji="1" lang="zh-CN" altLang="en-US" dirty="0"/>
              <a:t> </a:t>
            </a:r>
            <a:r>
              <a:rPr kumimoji="1" lang="en-US" altLang="zh-CN" dirty="0"/>
              <a:t>6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7,</a:t>
            </a:r>
            <a:r>
              <a:rPr kumimoji="1" lang="zh-CN" altLang="en-US" dirty="0"/>
              <a:t> </a:t>
            </a:r>
            <a:r>
              <a:rPr kumimoji="1" lang="en-US" altLang="zh-CN" dirty="0"/>
              <a:t>it</a:t>
            </a:r>
            <a:r>
              <a:rPr kumimoji="1" lang="zh-CN" altLang="en-US" dirty="0"/>
              <a:t> </a:t>
            </a:r>
            <a:r>
              <a:rPr kumimoji="1" lang="en-US" altLang="zh-CN" dirty="0"/>
              <a:t>fails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round.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71E6755-4E9E-7B41-A066-FC1E4F5516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76143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82091-2F85-613A-18BC-9732384D5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742AF49-CDBD-D083-BDA6-BFA6B955BF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88D7EDD-7794-EBB4-803A-10FC471845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address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issue,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propose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new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concept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based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observation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larger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less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likely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smaller</a:t>
            </a:r>
            <a:r>
              <a:rPr kumimoji="1" lang="zh-CN" altLang="en-US" dirty="0"/>
              <a:t> </a:t>
            </a:r>
            <a:r>
              <a:rPr kumimoji="1" lang="en-US" altLang="zh-CN" dirty="0"/>
              <a:t>one.</a:t>
            </a:r>
            <a:r>
              <a:rPr kumimoji="1" lang="zh-CN" altLang="en-US" dirty="0"/>
              <a:t> </a:t>
            </a:r>
            <a:r>
              <a:rPr kumimoji="1" lang="en-US" altLang="zh-CN" dirty="0"/>
              <a:t>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assumption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verified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real-world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RQ1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paper.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key</a:t>
            </a:r>
            <a:r>
              <a:rPr kumimoji="1" lang="zh-CN" altLang="en-US" dirty="0"/>
              <a:t> </a:t>
            </a:r>
            <a:r>
              <a:rPr kumimoji="1" lang="en-US" altLang="zh-CN" dirty="0"/>
              <a:t>insight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WDD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assign</a:t>
            </a:r>
            <a:r>
              <a:rPr kumimoji="1" lang="zh-CN" altLang="en-US" dirty="0"/>
              <a:t> </a:t>
            </a:r>
            <a:r>
              <a:rPr kumimoji="1" lang="en-US" altLang="zh-CN" dirty="0"/>
              <a:t>each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</a:t>
            </a:r>
            <a:r>
              <a:rPr kumimoji="1" lang="zh-CN" altLang="en-US" dirty="0"/>
              <a:t> </a:t>
            </a:r>
            <a:r>
              <a:rPr kumimoji="1" lang="en-US" altLang="zh-CN" dirty="0"/>
              <a:t>according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its</a:t>
            </a:r>
            <a:r>
              <a:rPr kumimoji="1" lang="zh-CN" altLang="en-US" dirty="0"/>
              <a:t> </a:t>
            </a:r>
            <a:r>
              <a:rPr kumimoji="1" lang="en-US" altLang="zh-CN" dirty="0"/>
              <a:t>size,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then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suggest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should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handled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differently</a:t>
            </a:r>
            <a:r>
              <a:rPr kumimoji="1" lang="zh-CN" altLang="en-US" dirty="0"/>
              <a:t> </a:t>
            </a:r>
            <a:r>
              <a:rPr kumimoji="1" lang="en-US" altLang="zh-CN" dirty="0"/>
              <a:t>based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their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weights</a:t>
            </a:r>
            <a:r>
              <a:rPr kumimoji="1" lang="zh-CN" altLang="en-US" dirty="0"/>
              <a:t> </a:t>
            </a:r>
            <a:r>
              <a:rPr kumimoji="1" lang="en-US" altLang="zh-CN" dirty="0"/>
              <a:t>during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idea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representative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algorithms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ProbDD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proposing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their</a:t>
            </a:r>
            <a:r>
              <a:rPr kumimoji="1" lang="zh-CN" altLang="en-US" dirty="0"/>
              <a:t> </a:t>
            </a:r>
            <a:r>
              <a:rPr kumimoji="1" lang="en-US" altLang="zh-CN" dirty="0"/>
              <a:t>new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versions.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2E056A1-5485-3FCF-D237-E0E6B87DA5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259386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901D2-DCFC-365D-95AB-7D85E82D1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72175F7-8AC4-A8C4-E254-6A46A9C8EB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8359F0E-E202-C41A-C856-F1B312F23C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Let's</a:t>
            </a:r>
            <a:r>
              <a:rPr kumimoji="1" lang="zh-CN" altLang="en-US" dirty="0"/>
              <a:t> </a:t>
            </a:r>
            <a:r>
              <a:rPr kumimoji="1" lang="en-US" altLang="zh-CN" dirty="0"/>
              <a:t>go</a:t>
            </a:r>
            <a:r>
              <a:rPr kumimoji="1" lang="zh-CN" altLang="en-US" dirty="0"/>
              <a:t> </a:t>
            </a:r>
            <a:r>
              <a:rPr kumimoji="1" lang="en-US" altLang="zh-CN" dirty="0"/>
              <a:t>over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previous</a:t>
            </a:r>
            <a:r>
              <a:rPr kumimoji="1" lang="zh-CN" altLang="en-US" dirty="0"/>
              <a:t> </a:t>
            </a:r>
            <a:r>
              <a:rPr kumimoji="1" lang="en-US" altLang="zh-CN" dirty="0"/>
              <a:t>example.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AC42F8B-3CF6-6C46-7C91-36ED0BF120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948215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4DCA1-9CE5-C9DC-6430-42547E6EB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69C6CC5-0FD4-AF8C-275A-5033CB6117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91A5E0D-D480-F4AD-C9EB-E615FBBC4A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While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keep</a:t>
            </a:r>
            <a:r>
              <a:rPr kumimoji="1" lang="zh-CN" altLang="en-US" dirty="0"/>
              <a:t> </a:t>
            </a:r>
            <a:r>
              <a:rPr kumimoji="1" lang="en-US" altLang="zh-CN" dirty="0"/>
              <a:t>dividing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length</a:t>
            </a:r>
            <a:r>
              <a:rPr kumimoji="1" lang="zh-CN" altLang="en-US" dirty="0"/>
              <a:t> </a:t>
            </a:r>
            <a:r>
              <a:rPr kumimoji="1" lang="en-US" altLang="zh-CN" dirty="0"/>
              <a:t>but</a:t>
            </a:r>
            <a:r>
              <a:rPr kumimoji="1" lang="zh-CN" altLang="en-US" dirty="0"/>
              <a:t> </a:t>
            </a:r>
            <a:r>
              <a:rPr kumimoji="1" lang="en-US" altLang="zh-CN" dirty="0"/>
              <a:t>actually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getting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partitions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unbalanced</a:t>
            </a:r>
            <a:r>
              <a:rPr kumimoji="1" lang="zh-CN" altLang="en-US" dirty="0"/>
              <a:t> </a:t>
            </a:r>
            <a:r>
              <a:rPr kumimoji="1" lang="en-US" altLang="zh-CN" dirty="0"/>
              <a:t>sizes,</a:t>
            </a:r>
            <a:r>
              <a:rPr kumimoji="1" lang="zh-CN" altLang="en-US" dirty="0"/>
              <a:t> 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0DB3BC-16C5-0657-B245-2373DD09A4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973744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3D8FC-53BE-C2B7-DE02-824E975FE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6C30998-6969-3738-8A41-C0751F70CB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D10EEEEF-BA0D-95B7-17E0-FC9165D985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attempts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divide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A33D3F-630E-7FAE-3A57-AEF060A70E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683838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E553E-F83B-3CF4-346E-551ACC79E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427180A-D06B-ADEC-4206-FBA000F289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B57C8E6-7784-EE49-A13D-F0FE4C4E1A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simple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modification,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able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finish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more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efficiently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fewer</a:t>
            </a:r>
            <a:r>
              <a:rPr kumimoji="1" lang="zh-CN" altLang="en-US" dirty="0"/>
              <a:t> </a:t>
            </a:r>
            <a:r>
              <a:rPr kumimoji="1" lang="en-US" altLang="zh-CN" dirty="0"/>
              <a:t>tests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than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It</a:t>
            </a:r>
            <a:r>
              <a:rPr kumimoji="1" lang="zh-CN" altLang="en-US" dirty="0"/>
              <a:t> </a:t>
            </a:r>
            <a:r>
              <a:rPr kumimoji="1" lang="en-US" altLang="zh-CN" dirty="0"/>
              <a:t>worth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mention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when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large</a:t>
            </a:r>
            <a:r>
              <a:rPr kumimoji="1" lang="zh-CN" altLang="en-US" dirty="0"/>
              <a:t> </a:t>
            </a:r>
            <a:r>
              <a:rPr kumimoji="1" lang="en-US" altLang="zh-CN" dirty="0"/>
              <a:t>test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input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real-world</a:t>
            </a:r>
            <a:r>
              <a:rPr kumimoji="1" lang="zh-CN" altLang="en-US" dirty="0"/>
              <a:t> </a:t>
            </a:r>
            <a:r>
              <a:rPr kumimoji="1" lang="en-US" altLang="zh-CN" dirty="0"/>
              <a:t>applications,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always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multiple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times</a:t>
            </a:r>
            <a:r>
              <a:rPr kumimoji="1" lang="zh-CN" altLang="en-US" dirty="0"/>
              <a:t> </a:t>
            </a:r>
            <a:r>
              <a:rPr kumimoji="1" lang="en-US" altLang="zh-CN" dirty="0"/>
              <a:t>during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whole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process,</a:t>
            </a:r>
            <a:r>
              <a:rPr kumimoji="1" lang="zh-CN" altLang="en-US" dirty="0"/>
              <a:t> </a:t>
            </a:r>
            <a:r>
              <a:rPr kumimoji="1" lang="en-US" altLang="zh-CN" dirty="0"/>
              <a:t>so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accumulated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improvement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would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more</a:t>
            </a:r>
            <a:r>
              <a:rPr kumimoji="1" lang="zh-CN" altLang="en-US" dirty="0"/>
              <a:t> </a:t>
            </a:r>
            <a:r>
              <a:rPr kumimoji="1" lang="en-US" altLang="zh-CN" dirty="0"/>
              <a:t>significant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than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single</a:t>
            </a:r>
            <a:r>
              <a:rPr kumimoji="1" lang="zh-CN" altLang="en-US" dirty="0"/>
              <a:t> </a:t>
            </a:r>
            <a:r>
              <a:rPr kumimoji="1" lang="en-US" altLang="zh-CN" dirty="0"/>
              <a:t>case,</a:t>
            </a:r>
            <a:r>
              <a:rPr kumimoji="1" lang="zh-CN" altLang="en-US" dirty="0"/>
              <a:t> </a:t>
            </a:r>
            <a:r>
              <a:rPr kumimoji="1" lang="en-US" altLang="zh-CN" dirty="0"/>
              <a:t>which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will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show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evaluation.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C291D5D-A3CA-F6DD-4395-B63A85C481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0780573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46D05-B200-CB18-11BD-5729C273E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73C025D-E021-A1A0-16B5-C2FEAE8AE8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B93117B-E3EC-7140-F448-2BF8FC52DB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addition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ddmin,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ProbDD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another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</a:t>
            </a:r>
            <a:r>
              <a:rPr kumimoji="1" lang="zh-CN" altLang="en-US" dirty="0"/>
              <a:t> </a:t>
            </a:r>
            <a:r>
              <a:rPr kumimoji="1" lang="en-US" altLang="zh-CN" dirty="0"/>
              <a:t>which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uses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probabilistic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model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guide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procedure.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prove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generality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idea,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also</a:t>
            </a:r>
            <a:r>
              <a:rPr kumimoji="1" lang="zh-CN" altLang="en-US" dirty="0"/>
              <a:t> </a:t>
            </a:r>
            <a:r>
              <a:rPr kumimoji="1" lang="en-US" altLang="zh-CN" dirty="0"/>
              <a:t>incorporate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into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ProbDD,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propose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ProbDD.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new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consider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information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probabilistic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modeling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always</a:t>
            </a:r>
            <a:r>
              <a:rPr kumimoji="1" lang="zh-CN" altLang="en-US" dirty="0"/>
              <a:t> </a:t>
            </a:r>
            <a:r>
              <a:rPr kumimoji="1" lang="en-US" altLang="zh-CN" dirty="0"/>
              <a:t>towards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optimal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result.</a:t>
            </a:r>
            <a:r>
              <a:rPr kumimoji="1" lang="zh-CN" altLang="en-US" dirty="0"/>
              <a:t> </a:t>
            </a:r>
            <a:r>
              <a:rPr kumimoji="1" lang="en-US" altLang="zh-CN" dirty="0"/>
              <a:t>Please</a:t>
            </a:r>
            <a:r>
              <a:rPr kumimoji="1" lang="zh-CN" altLang="en-US" dirty="0"/>
              <a:t> </a:t>
            </a:r>
            <a:r>
              <a:rPr kumimoji="1" lang="en-US" altLang="zh-CN" dirty="0"/>
              <a:t>check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paper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details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ProbDD.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B9FD36-B04B-2537-4736-0293FDB2CF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5123620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verify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significance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idea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evaluating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performance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its</a:t>
            </a:r>
            <a:r>
              <a:rPr kumimoji="1" lang="zh-CN" altLang="en-US" dirty="0"/>
              <a:t> </a:t>
            </a:r>
            <a:r>
              <a:rPr kumimoji="1" lang="en-US" altLang="zh-CN" dirty="0"/>
              <a:t>implementations,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ProbDD.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perform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evaluation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applications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r>
              <a:rPr kumimoji="1" lang="zh-CN" altLang="en-US" dirty="0"/>
              <a:t> </a:t>
            </a:r>
            <a:r>
              <a:rPr kumimoji="1" lang="en-US" altLang="zh-CN" dirty="0"/>
              <a:t>state-of-the-art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tree</a:t>
            </a:r>
            <a:r>
              <a:rPr kumimoji="1" lang="zh-CN" altLang="en-US" dirty="0"/>
              <a:t> </a:t>
            </a:r>
            <a:r>
              <a:rPr kumimoji="1" lang="en-US" altLang="zh-CN" dirty="0"/>
              <a:t>based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techniques,</a:t>
            </a:r>
            <a:r>
              <a:rPr kumimoji="1" lang="zh-CN" altLang="en-US" dirty="0"/>
              <a:t> </a:t>
            </a:r>
            <a:r>
              <a:rPr kumimoji="1" lang="en-US" altLang="zh-CN" dirty="0"/>
              <a:t>HDD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Perses,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replacing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their</a:t>
            </a:r>
            <a:r>
              <a:rPr kumimoji="1" lang="zh-CN" altLang="en-US" dirty="0"/>
              <a:t> </a:t>
            </a:r>
            <a:r>
              <a:rPr kumimoji="1" lang="en-US" altLang="zh-CN" dirty="0"/>
              <a:t>original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component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new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versions.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have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collected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r>
              <a:rPr kumimoji="1" lang="zh-CN" altLang="en-US" dirty="0"/>
              <a:t> </a:t>
            </a:r>
            <a:r>
              <a:rPr kumimoji="1" lang="en-US" altLang="zh-CN" dirty="0"/>
              <a:t>benchmarks</a:t>
            </a:r>
            <a:r>
              <a:rPr kumimoji="1" lang="zh-CN" altLang="en-US" dirty="0"/>
              <a:t> </a:t>
            </a:r>
            <a:r>
              <a:rPr kumimoji="1" lang="en-US" altLang="zh-CN" dirty="0"/>
              <a:t>suites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evaluation,</a:t>
            </a:r>
            <a:r>
              <a:rPr kumimoji="1" lang="zh-CN" altLang="en-US" dirty="0"/>
              <a:t> </a:t>
            </a:r>
            <a:r>
              <a:rPr kumimoji="1" lang="en-US" altLang="zh-CN" dirty="0"/>
              <a:t>each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them</a:t>
            </a:r>
            <a:r>
              <a:rPr kumimoji="1" lang="zh-CN" altLang="en-US" dirty="0"/>
              <a:t> </a:t>
            </a:r>
            <a:r>
              <a:rPr kumimoji="1" lang="en-US" altLang="zh-CN" dirty="0"/>
              <a:t>composes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number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very</a:t>
            </a:r>
            <a:r>
              <a:rPr kumimoji="1" lang="zh-CN" altLang="en-US" dirty="0"/>
              <a:t> </a:t>
            </a:r>
            <a:r>
              <a:rPr kumimoji="1" lang="en-US" altLang="zh-CN" dirty="0"/>
              <a:t>large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bug-triggering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test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inputs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real-world</a:t>
            </a:r>
            <a:r>
              <a:rPr kumimoji="1" lang="zh-CN" altLang="en-US" dirty="0"/>
              <a:t> </a:t>
            </a:r>
            <a:r>
              <a:rPr kumimoji="1" lang="en-US" altLang="zh-CN" dirty="0"/>
              <a:t>applications.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consider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r>
              <a:rPr kumimoji="1" lang="zh-CN" altLang="en-US" dirty="0"/>
              <a:t> </a:t>
            </a:r>
            <a:r>
              <a:rPr kumimoji="1" lang="en-US" altLang="zh-CN" dirty="0"/>
              <a:t>metrics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evaluation.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efficiency,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measure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processing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minimization,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effectiveness,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compare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size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minimized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results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tokens.</a:t>
            </a:r>
          </a:p>
          <a:p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39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09866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DB439-F0D4-4FF2-1EED-4CB9013D2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E3AFDFF-83EB-062B-3FDA-7C821C5836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EE59C24-F7F3-B38B-972C-2848CF79B7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sz="1400" dirty="0"/>
              <a:t>In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practice,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rather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than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being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used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directly,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delta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debugging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more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commonly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integrated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into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tree-based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approaches,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such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HDD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and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Perses,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for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more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efficient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and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effective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minimization.</a:t>
            </a:r>
          </a:p>
          <a:p>
            <a:endParaRPr kumimoji="1" lang="en-US" altLang="zh-CN" sz="1400" dirty="0"/>
          </a:p>
          <a:p>
            <a:r>
              <a:rPr kumimoji="1" lang="en-US" altLang="zh-CN" sz="1400" dirty="0"/>
              <a:t>Tree-based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minimizers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first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parse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input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into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tree,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for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example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parse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tree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or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AST.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they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use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delta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debugging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tree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structure.</a:t>
            </a:r>
          </a:p>
          <a:p>
            <a:endParaRPr kumimoji="1" lang="en-US" altLang="zh-CN" sz="1400" dirty="0"/>
          </a:p>
          <a:p>
            <a:r>
              <a:rPr kumimoji="1" lang="en-US" altLang="zh-CN" sz="1400" dirty="0"/>
              <a:t>Specifically,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they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perform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delta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debugging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level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by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level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to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prune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list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of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tree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nodes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on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same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level.</a:t>
            </a:r>
          </a:p>
          <a:p>
            <a:endParaRPr kumimoji="1" lang="en-US" altLang="zh-CN" sz="1400" dirty="0"/>
          </a:p>
          <a:p>
            <a:r>
              <a:rPr kumimoji="1" lang="en-US" altLang="zh-CN" sz="1400" dirty="0"/>
              <a:t>And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finally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get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a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minimal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tree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that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can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trigger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the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bug.</a:t>
            </a:r>
            <a:r>
              <a:rPr kumimoji="1" lang="zh-CN" altLang="en-US" sz="1400" dirty="0"/>
              <a:t> </a:t>
            </a:r>
            <a:endParaRPr kumimoji="1" lang="en-US" altLang="zh-CN" sz="14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0DAF697-CB01-4E22-7E89-4AFE41C72E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95335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comparison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Wddmin,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main</a:t>
            </a:r>
            <a:r>
              <a:rPr kumimoji="1" lang="zh-CN" altLang="en-US" dirty="0"/>
              <a:t> </a:t>
            </a:r>
            <a:r>
              <a:rPr kumimoji="1" lang="en-US" altLang="zh-CN" dirty="0"/>
              <a:t>improvement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efficiency.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Specifically,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using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ddmin,</a:t>
            </a:r>
            <a:r>
              <a:rPr kumimoji="1" lang="zh-CN" altLang="en-US" dirty="0"/>
              <a:t> </a:t>
            </a:r>
            <a:r>
              <a:rPr kumimoji="1" lang="en-US" altLang="zh-CN" dirty="0"/>
              <a:t>HDD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Perses</a:t>
            </a:r>
            <a:r>
              <a:rPr kumimoji="1" lang="zh-CN" altLang="en-US" dirty="0"/>
              <a:t> </a:t>
            </a:r>
            <a:r>
              <a:rPr kumimoji="1" lang="en-US" altLang="zh-CN" dirty="0"/>
              <a:t>save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about</a:t>
            </a:r>
            <a:r>
              <a:rPr kumimoji="1" lang="zh-CN" altLang="en-US" dirty="0"/>
              <a:t> </a:t>
            </a:r>
            <a:r>
              <a:rPr kumimoji="1" lang="en-US" altLang="zh-CN" dirty="0"/>
              <a:t>51%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7.5%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finish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terms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effectiveness,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ddmin</a:t>
            </a:r>
            <a:r>
              <a:rPr kumimoji="1" lang="zh-CN" altLang="en-US" dirty="0"/>
              <a:t> </a:t>
            </a:r>
            <a:r>
              <a:rPr kumimoji="1" lang="en-US" altLang="zh-CN" dirty="0"/>
              <a:t>helps</a:t>
            </a:r>
            <a:r>
              <a:rPr kumimoji="1" lang="zh-CN" altLang="en-US" dirty="0"/>
              <a:t> </a:t>
            </a:r>
            <a:r>
              <a:rPr kumimoji="1" lang="en-US" altLang="zh-CN" dirty="0"/>
              <a:t>HDD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Perses</a:t>
            </a:r>
            <a:r>
              <a:rPr kumimoji="1" lang="zh-CN" altLang="en-US" dirty="0"/>
              <a:t> </a:t>
            </a:r>
            <a:r>
              <a:rPr kumimoji="1" lang="en-US" altLang="zh-CN" dirty="0"/>
              <a:t>generate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slightly</a:t>
            </a:r>
            <a:r>
              <a:rPr kumimoji="1" lang="zh-CN" altLang="en-US" dirty="0"/>
              <a:t> </a:t>
            </a:r>
            <a:r>
              <a:rPr kumimoji="1" lang="en-US" altLang="zh-CN" dirty="0"/>
              <a:t>smaller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results.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You</a:t>
            </a:r>
            <a:r>
              <a:rPr kumimoji="1" lang="zh-CN" altLang="en-US" dirty="0"/>
              <a:t> </a:t>
            </a:r>
            <a:r>
              <a:rPr kumimoji="1" lang="en-US" altLang="zh-CN" dirty="0"/>
              <a:t>may</a:t>
            </a:r>
            <a:r>
              <a:rPr kumimoji="1" lang="zh-CN" altLang="en-US" dirty="0"/>
              <a:t> </a:t>
            </a:r>
            <a:r>
              <a:rPr kumimoji="1" lang="en-US" altLang="zh-CN" dirty="0"/>
              <a:t>notice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improvement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HDD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more</a:t>
            </a:r>
            <a:r>
              <a:rPr kumimoji="1" lang="zh-CN" altLang="en-US" dirty="0"/>
              <a:t> </a:t>
            </a:r>
            <a:r>
              <a:rPr kumimoji="1" lang="en-US" altLang="zh-CN" dirty="0"/>
              <a:t>significant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Perses.</a:t>
            </a:r>
            <a:r>
              <a:rPr kumimoji="1" lang="zh-CN" altLang="en-US" dirty="0"/>
              <a:t> </a:t>
            </a:r>
            <a:r>
              <a:rPr kumimoji="1" lang="en-US" altLang="zh-CN" dirty="0"/>
              <a:t>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actually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because</a:t>
            </a:r>
            <a:r>
              <a:rPr kumimoji="1" lang="zh-CN" altLang="en-US" dirty="0"/>
              <a:t> </a:t>
            </a:r>
            <a:r>
              <a:rPr kumimoji="1" lang="en-US" altLang="zh-CN" dirty="0"/>
              <a:t>HDD</a:t>
            </a:r>
            <a:r>
              <a:rPr kumimoji="1" lang="zh-CN" altLang="en-US" dirty="0"/>
              <a:t> </a:t>
            </a:r>
            <a:r>
              <a:rPr kumimoji="1" lang="en-US" altLang="zh-CN" dirty="0"/>
              <a:t>always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only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uses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perform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deletion,</a:t>
            </a:r>
            <a:r>
              <a:rPr kumimoji="1" lang="zh-CN" altLang="en-US" dirty="0"/>
              <a:t> </a:t>
            </a:r>
            <a:r>
              <a:rPr kumimoji="1" lang="en-US" altLang="zh-CN" dirty="0"/>
              <a:t>but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Perses</a:t>
            </a:r>
            <a:r>
              <a:rPr kumimoji="1" lang="zh-CN" altLang="en-US" dirty="0"/>
              <a:t> </a:t>
            </a:r>
            <a:r>
              <a:rPr kumimoji="1" lang="en-US" altLang="zh-CN" dirty="0"/>
              <a:t>has</a:t>
            </a:r>
            <a:r>
              <a:rPr kumimoji="1" lang="zh-CN" altLang="en-US" dirty="0"/>
              <a:t> </a:t>
            </a:r>
            <a:r>
              <a:rPr kumimoji="1" lang="en-US" altLang="zh-CN" dirty="0"/>
              <a:t>designed</a:t>
            </a:r>
            <a:r>
              <a:rPr kumimoji="1" lang="zh-CN" altLang="en-US" dirty="0"/>
              <a:t> </a:t>
            </a:r>
            <a:r>
              <a:rPr kumimoji="1" lang="en-US" altLang="zh-CN" dirty="0"/>
              <a:t>other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strategies</a:t>
            </a:r>
            <a:r>
              <a:rPr kumimoji="1" lang="zh-CN" altLang="en-US" dirty="0"/>
              <a:t> </a:t>
            </a:r>
            <a:r>
              <a:rPr kumimoji="1" lang="en-US" altLang="zh-CN" dirty="0"/>
              <a:t>aside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Debugging,</a:t>
            </a:r>
            <a:r>
              <a:rPr kumimoji="1" lang="zh-CN" altLang="en-US" dirty="0"/>
              <a:t> </a:t>
            </a:r>
            <a:r>
              <a:rPr kumimoji="1" lang="en-US" altLang="zh-CN" dirty="0"/>
              <a:t>so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improvements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not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significant.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40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203091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6895-3B1A-1056-B2A1-AF88D68BD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2A2772D-E0BA-7D54-B92F-F3111388D2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03B0E7D-CA5E-C66D-298B-3E321B5746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probabilistic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debugging,</a:t>
            </a:r>
          </a:p>
          <a:p>
            <a:r>
              <a:rPr kumimoji="1" lang="en-US" altLang="zh-CN" dirty="0"/>
              <a:t>Its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version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not</a:t>
            </a:r>
            <a:r>
              <a:rPr kumimoji="1" lang="zh-CN" altLang="en-US" dirty="0"/>
              <a:t> </a:t>
            </a:r>
            <a:r>
              <a:rPr kumimoji="1" lang="en-US" altLang="zh-CN" dirty="0"/>
              <a:t>only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more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efficient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than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ProbDD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making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HDD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Perses</a:t>
            </a:r>
            <a:r>
              <a:rPr kumimoji="1" lang="zh-CN" altLang="en-US" dirty="0"/>
              <a:t> </a:t>
            </a:r>
            <a:r>
              <a:rPr kumimoji="1" lang="en-US" altLang="zh-CN" dirty="0"/>
              <a:t>saving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about</a:t>
            </a:r>
            <a:r>
              <a:rPr kumimoji="1" lang="zh-CN" altLang="en-US" dirty="0"/>
              <a:t> </a:t>
            </a:r>
            <a:r>
              <a:rPr kumimoji="1" lang="en-US" altLang="zh-CN" dirty="0"/>
              <a:t>10%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time,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but</a:t>
            </a:r>
            <a:r>
              <a:rPr kumimoji="1" lang="zh-CN" altLang="en-US" dirty="0"/>
              <a:t> </a:t>
            </a:r>
            <a:r>
              <a:rPr kumimoji="1" lang="en-US" altLang="zh-CN" dirty="0"/>
              <a:t>also</a:t>
            </a:r>
            <a:r>
              <a:rPr kumimoji="1" lang="zh-CN" altLang="en-US" dirty="0"/>
              <a:t> </a:t>
            </a:r>
            <a:r>
              <a:rPr kumimoji="1" lang="en-US" altLang="zh-CN" dirty="0"/>
              <a:t>outperforms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ProbDD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effectiveness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enabling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HDD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Perses</a:t>
            </a:r>
            <a:r>
              <a:rPr kumimoji="1" lang="zh-CN" altLang="en-US" dirty="0"/>
              <a:t> </a:t>
            </a:r>
            <a:r>
              <a:rPr kumimoji="1" lang="en-US" altLang="zh-CN" dirty="0"/>
              <a:t>generating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smaller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results.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646D640-CA73-E714-404B-978EC5FD89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41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6854672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summary,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work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propose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new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concept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Debugging,</a:t>
            </a:r>
            <a:r>
              <a:rPr kumimoji="1" lang="zh-CN" altLang="en-US" dirty="0"/>
              <a:t> </a:t>
            </a:r>
            <a:r>
              <a:rPr kumimoji="1" lang="en-US" altLang="zh-CN" dirty="0"/>
              <a:t>which</a:t>
            </a:r>
            <a:r>
              <a:rPr kumimoji="1" lang="zh-CN" altLang="en-US" dirty="0"/>
              <a:t> </a:t>
            </a:r>
            <a:r>
              <a:rPr kumimoji="1" lang="en-US" altLang="zh-CN" dirty="0"/>
              <a:t>serves</a:t>
            </a:r>
            <a:r>
              <a:rPr kumimoji="1" lang="zh-CN" altLang="en-US" dirty="0"/>
              <a:t> </a:t>
            </a:r>
            <a:r>
              <a:rPr kumimoji="1" lang="en-US" altLang="zh-CN" dirty="0"/>
              <a:t>as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new</a:t>
            </a:r>
            <a:r>
              <a:rPr kumimoji="1" lang="zh-CN" altLang="en-US" dirty="0"/>
              <a:t> </a:t>
            </a:r>
            <a:r>
              <a:rPr kumimoji="1" lang="en-US" altLang="zh-CN" dirty="0"/>
              <a:t>dimension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optimize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algorithms.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Then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concept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proposing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r>
              <a:rPr kumimoji="1" lang="zh-CN" altLang="en-US" dirty="0"/>
              <a:t> </a:t>
            </a:r>
            <a:r>
              <a:rPr kumimoji="1" lang="en-US" altLang="zh-CN" dirty="0"/>
              <a:t>new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algorithms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incorporating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information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into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their</a:t>
            </a:r>
            <a:r>
              <a:rPr kumimoji="1" lang="zh-CN" altLang="en-US" dirty="0"/>
              <a:t> </a:t>
            </a:r>
            <a:r>
              <a:rPr kumimoji="1" lang="en-US" altLang="zh-CN" dirty="0"/>
              <a:t>original</a:t>
            </a:r>
            <a:r>
              <a:rPr kumimoji="1" lang="zh-CN" altLang="en-US" dirty="0"/>
              <a:t> </a:t>
            </a:r>
            <a:r>
              <a:rPr kumimoji="1" lang="en-US" altLang="zh-CN" dirty="0"/>
              <a:t>workflow.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Finally,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evaluation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successfully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demonstrates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significance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Weighted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real-world</a:t>
            </a:r>
            <a:r>
              <a:rPr kumimoji="1" lang="zh-CN" altLang="en-US" dirty="0"/>
              <a:t> </a:t>
            </a:r>
            <a:r>
              <a:rPr kumimoji="1" lang="en-US" altLang="zh-CN" dirty="0"/>
              <a:t>test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input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minimization.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42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96397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FD8AD-53B2-4A65-A74D-106295760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5D39B71-572C-B603-8581-4712E88FD6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C64BE4A-7C3A-7AA7-D86D-88F13214A7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dirty="0"/>
          </a:p>
          <a:p>
            <a:r>
              <a:rPr kumimoji="1" lang="en-US" altLang="zh-CN" dirty="0"/>
              <a:t>Now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explain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limitations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real-world</a:t>
            </a:r>
            <a:r>
              <a:rPr kumimoji="1" lang="zh-CN" altLang="en-US" dirty="0"/>
              <a:t> </a:t>
            </a:r>
            <a:r>
              <a:rPr kumimoji="1" lang="en-US" altLang="zh-CN" dirty="0"/>
              <a:t>scenarios,</a:t>
            </a:r>
            <a:r>
              <a:rPr kumimoji="1" lang="zh-CN" altLang="en-US" dirty="0"/>
              <a:t> </a:t>
            </a:r>
            <a:r>
              <a:rPr kumimoji="1" lang="en-US" altLang="zh-CN" dirty="0"/>
              <a:t>each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list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represents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different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fragment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original</a:t>
            </a:r>
            <a:r>
              <a:rPr kumimoji="1" lang="zh-CN" altLang="en-US" dirty="0"/>
              <a:t> </a:t>
            </a:r>
            <a:r>
              <a:rPr kumimoji="1" lang="en-US" altLang="zh-CN" dirty="0"/>
              <a:t>test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input.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So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these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usually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different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size.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generally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speaking,</a:t>
            </a:r>
            <a:r>
              <a:rPr kumimoji="1" lang="zh-CN" altLang="en-US" dirty="0"/>
              <a:t> </a:t>
            </a:r>
            <a:r>
              <a:rPr kumimoji="1" lang="en-US" altLang="zh-CN" dirty="0"/>
              <a:t>larger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</a:t>
            </a:r>
            <a:r>
              <a:rPr kumimoji="1" lang="zh-CN" altLang="en-US" dirty="0"/>
              <a:t> </a:t>
            </a:r>
            <a:r>
              <a:rPr kumimoji="1" lang="en-US" altLang="zh-CN" dirty="0"/>
              <a:t>which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represent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more</a:t>
            </a:r>
            <a:r>
              <a:rPr kumimoji="1" lang="zh-CN" altLang="en-US" dirty="0"/>
              <a:t> </a:t>
            </a:r>
            <a:r>
              <a:rPr kumimoji="1" lang="en-US" altLang="zh-CN" dirty="0"/>
              <a:t>code</a:t>
            </a:r>
            <a:r>
              <a:rPr kumimoji="1" lang="zh-CN" altLang="en-US" dirty="0"/>
              <a:t> </a:t>
            </a:r>
            <a:r>
              <a:rPr kumimoji="1" lang="en-US" altLang="zh-CN" dirty="0"/>
              <a:t>naturally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more</a:t>
            </a:r>
            <a:r>
              <a:rPr kumimoji="1" lang="zh-CN" altLang="en-US" dirty="0"/>
              <a:t> </a:t>
            </a:r>
            <a:r>
              <a:rPr kumimoji="1" lang="en-US" altLang="zh-CN" dirty="0"/>
              <a:t>likely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contain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bug-inducing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code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thus</a:t>
            </a:r>
            <a:r>
              <a:rPr kumimoji="1" lang="zh-CN" altLang="en-US" dirty="0"/>
              <a:t> </a:t>
            </a:r>
            <a:r>
              <a:rPr kumimoji="1" lang="en-US" altLang="zh-CN" dirty="0"/>
              <a:t>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less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likely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deleted.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C12714-D78D-CF65-484A-5605D83639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3584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043F75-9F9D-8C19-F8BE-7EDC9D39C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C1974A8-6F2D-3704-4222-FC9F67EB50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97F92D-2482-BC0E-3CBF-B197ACBF3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example,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tree</a:t>
            </a:r>
            <a:r>
              <a:rPr kumimoji="1" lang="zh-CN" altLang="en-US" dirty="0"/>
              <a:t> </a:t>
            </a:r>
            <a:r>
              <a:rPr kumimoji="1" lang="en-US" altLang="zh-CN" dirty="0"/>
              <a:t>structure,</a:t>
            </a:r>
            <a:r>
              <a:rPr kumimoji="1" lang="zh-CN" altLang="en-US" dirty="0"/>
              <a:t> </a:t>
            </a:r>
            <a:r>
              <a:rPr kumimoji="1" lang="en-US" altLang="zh-CN" dirty="0"/>
              <a:t>each</a:t>
            </a:r>
            <a:r>
              <a:rPr kumimoji="1" lang="zh-CN" altLang="en-US" dirty="0"/>
              <a:t> </a:t>
            </a:r>
            <a:r>
              <a:rPr kumimoji="1" lang="en-US" altLang="zh-CN" dirty="0"/>
              <a:t>tree</a:t>
            </a:r>
            <a:r>
              <a:rPr kumimoji="1" lang="zh-CN" altLang="en-US" dirty="0"/>
              <a:t> </a:t>
            </a:r>
            <a:r>
              <a:rPr kumimoji="1" lang="en-US" altLang="zh-CN" dirty="0"/>
              <a:t>node</a:t>
            </a:r>
            <a:r>
              <a:rPr kumimoji="1" lang="zh-CN" altLang="en-US" dirty="0"/>
              <a:t> </a:t>
            </a:r>
            <a:r>
              <a:rPr kumimoji="1" lang="en-CA" altLang="zh-CN" dirty="0"/>
              <a:t>c</a:t>
            </a:r>
            <a:r>
              <a:rPr lang="en-CA" altLang="zh-CN" dirty="0"/>
              <a:t>orresponds to a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subtree.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subtrees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very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size,</a:t>
            </a:r>
            <a:r>
              <a:rPr lang="zh-CN" altLang="en-US" dirty="0"/>
              <a:t> </a:t>
            </a:r>
            <a:r>
              <a:rPr lang="en-US" altLang="zh-CN" dirty="0"/>
              <a:t>so</a:t>
            </a:r>
            <a:r>
              <a:rPr lang="zh-CN" altLang="en-US" dirty="0"/>
              <a:t> </a:t>
            </a:r>
            <a:r>
              <a:rPr lang="en-US" altLang="zh-CN" dirty="0"/>
              <a:t>generally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larger</a:t>
            </a:r>
            <a:r>
              <a:rPr lang="zh-CN" altLang="en-US" dirty="0"/>
              <a:t> </a:t>
            </a:r>
            <a:r>
              <a:rPr lang="en-US" altLang="zh-CN" dirty="0"/>
              <a:t>subtrees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more</a:t>
            </a:r>
            <a:r>
              <a:rPr lang="zh-CN" altLang="en-US" dirty="0"/>
              <a:t> </a:t>
            </a:r>
            <a:r>
              <a:rPr lang="en-US" altLang="zh-CN" dirty="0"/>
              <a:t>likely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induce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bug.</a:t>
            </a:r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01ADC54-F6B8-92DA-0223-B3493AE9E2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59524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2CC2D-6CE3-B9A1-1345-F72D05D18F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99EF631-A4AE-F32B-F940-E64B157350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08F6830-1585-863F-70C4-36B33F45C4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However,</a:t>
            </a:r>
            <a:r>
              <a:rPr kumimoji="1" lang="zh-CN" altLang="en-US" dirty="0"/>
              <a:t> </a:t>
            </a:r>
            <a:r>
              <a:rPr kumimoji="1" lang="en-US" altLang="zh-CN" dirty="0"/>
              <a:t>existing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delta</a:t>
            </a:r>
            <a:r>
              <a:rPr kumimoji="1" lang="zh-CN" altLang="en-US" dirty="0"/>
              <a:t> </a:t>
            </a:r>
            <a:r>
              <a:rPr kumimoji="1" lang="en-US" altLang="zh-CN" dirty="0"/>
              <a:t>debugging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algorithms</a:t>
            </a:r>
            <a:r>
              <a:rPr kumimoji="1" lang="zh-CN" altLang="en-US" dirty="0"/>
              <a:t> </a:t>
            </a:r>
            <a:r>
              <a:rPr kumimoji="1" lang="en-US" altLang="zh-CN" dirty="0"/>
              <a:t>overlook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these</a:t>
            </a:r>
            <a:r>
              <a:rPr kumimoji="1" lang="zh-CN" altLang="en-US" dirty="0"/>
              <a:t> </a:t>
            </a:r>
            <a:r>
              <a:rPr kumimoji="1" lang="en-US" altLang="zh-CN" dirty="0"/>
              <a:t>different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representations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elements,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but</a:t>
            </a:r>
            <a:r>
              <a:rPr kumimoji="1" lang="zh-CN" altLang="en-US" dirty="0"/>
              <a:t> </a:t>
            </a:r>
            <a:r>
              <a:rPr kumimoji="1" lang="en-US" altLang="zh-CN" dirty="0"/>
              <a:t>treat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them</a:t>
            </a:r>
            <a:r>
              <a:rPr kumimoji="1" lang="zh-CN" altLang="en-US" dirty="0"/>
              <a:t> </a:t>
            </a:r>
            <a:r>
              <a:rPr kumimoji="1" lang="en-US" altLang="zh-CN" dirty="0"/>
              <a:t>uniformly</a:t>
            </a:r>
            <a:r>
              <a:rPr kumimoji="1" lang="zh-CN" altLang="en-US" dirty="0"/>
              <a:t> </a:t>
            </a:r>
            <a:r>
              <a:rPr kumimoji="1" lang="en-US" altLang="zh-CN" dirty="0"/>
              <a:t>during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minimization,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which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</a:t>
            </a:r>
            <a:r>
              <a:rPr kumimoji="1" lang="zh-CN" altLang="en-US" dirty="0"/>
              <a:t> </a:t>
            </a:r>
            <a:r>
              <a:rPr kumimoji="1" lang="en-US" altLang="zh-CN" dirty="0"/>
              <a:t>lead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suboptimal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efficiency,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effectiveness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real-world</a:t>
            </a:r>
            <a:r>
              <a:rPr kumimoji="1" lang="zh-CN" altLang="en-US" dirty="0"/>
              <a:t> </a:t>
            </a:r>
            <a:r>
              <a:rPr kumimoji="1" lang="en-US" altLang="zh-CN" dirty="0"/>
              <a:t>test</a:t>
            </a:r>
            <a:r>
              <a:rPr kumimoji="1" lang="zh-CN" altLang="en-US" dirty="0"/>
              <a:t> </a:t>
            </a:r>
            <a:r>
              <a:rPr kumimoji="1" lang="en-US" altLang="zh-CN" dirty="0"/>
              <a:t>input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9DBA18E-8587-B687-0B64-BC7652A224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01591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350CD-5737-51EC-6CD7-51D296810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5DFE238-835F-95A3-837D-9F2FE542BB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D97FCBA-1113-3D6D-AAA8-23923E55F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an</a:t>
            </a:r>
            <a:r>
              <a:rPr kumimoji="1" lang="zh-CN" altLang="en-US" dirty="0"/>
              <a:t> </a:t>
            </a:r>
            <a:r>
              <a:rPr kumimoji="1" lang="en-US" altLang="zh-CN" dirty="0"/>
              <a:t>example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illustration.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program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left</a:t>
            </a:r>
            <a:r>
              <a:rPr kumimoji="1" lang="zh-CN" altLang="en-US" dirty="0"/>
              <a:t> </a:t>
            </a:r>
            <a:r>
              <a:rPr kumimoji="1" lang="en-US" altLang="zh-CN" dirty="0"/>
              <a:t>trigger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real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gcc</a:t>
            </a:r>
            <a:r>
              <a:rPr kumimoji="1" lang="zh-CN" altLang="en-US" dirty="0"/>
              <a:t> </a:t>
            </a:r>
            <a:r>
              <a:rPr kumimoji="1" lang="en-US" altLang="zh-CN" dirty="0"/>
              <a:t>compiler.</a:t>
            </a:r>
            <a:r>
              <a:rPr kumimoji="1" lang="zh-CN" altLang="en-US" dirty="0"/>
              <a:t> </a:t>
            </a:r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target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it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minimal</a:t>
            </a:r>
            <a:r>
              <a:rPr kumimoji="1" lang="zh-CN" altLang="en-US" dirty="0"/>
              <a:t> </a:t>
            </a:r>
            <a:r>
              <a:rPr kumimoji="1" lang="en-US" altLang="zh-CN" dirty="0"/>
              <a:t>one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still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triggers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bug.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C1EE3EB-BE01-7D5B-7305-BA44896ACB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57864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24EBA-C6EF-8C1B-314A-391368C83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C554985-EDD4-9013-9A4B-8FB37D2DB7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2D8C00B-3E17-3664-5C6A-DA9E1CC0EC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perform</a:t>
            </a:r>
            <a:r>
              <a:rPr kumimoji="1" lang="zh-CN" altLang="en-US" dirty="0"/>
              <a:t> </a:t>
            </a:r>
            <a:r>
              <a:rPr kumimoji="1" lang="en-US" altLang="zh-CN" dirty="0"/>
              <a:t>efficient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minimization,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first</a:t>
            </a:r>
            <a:r>
              <a:rPr kumimoji="1" lang="zh-CN" altLang="en-US" dirty="0"/>
              <a:t> </a:t>
            </a:r>
            <a:r>
              <a:rPr kumimoji="1" lang="en-US" altLang="zh-CN" dirty="0"/>
              <a:t>parse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input</a:t>
            </a:r>
            <a:r>
              <a:rPr kumimoji="1" lang="zh-CN" altLang="en-US" dirty="0"/>
              <a:t> </a:t>
            </a:r>
            <a:r>
              <a:rPr kumimoji="1" lang="en-US" altLang="zh-CN" dirty="0"/>
              <a:t>program</a:t>
            </a:r>
            <a:r>
              <a:rPr kumimoji="1" lang="zh-CN" altLang="en-US" dirty="0"/>
              <a:t> </a:t>
            </a:r>
            <a:r>
              <a:rPr kumimoji="1" lang="en-US" altLang="zh-CN" dirty="0"/>
              <a:t>in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tree.</a:t>
            </a:r>
            <a:r>
              <a:rPr kumimoji="1" lang="zh-CN" altLang="en-US" dirty="0"/>
              <a:t> </a:t>
            </a:r>
            <a:r>
              <a:rPr lang="en-CA" altLang="zh-CN" dirty="0"/>
              <a:t>For brevity, we omit the </a:t>
            </a:r>
            <a:r>
              <a:rPr lang="en-US" altLang="zh-CN" dirty="0"/>
              <a:t>detailed</a:t>
            </a:r>
            <a:r>
              <a:rPr lang="zh-CN" altLang="en-US" dirty="0"/>
              <a:t> </a:t>
            </a:r>
            <a:r>
              <a:rPr lang="en-US" altLang="zh-CN" dirty="0"/>
              <a:t>structure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subtrees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figure,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only</a:t>
            </a:r>
            <a:r>
              <a:rPr lang="zh-CN" altLang="en-US" dirty="0"/>
              <a:t> </a:t>
            </a:r>
            <a:r>
              <a:rPr lang="en-US" altLang="zh-CN" dirty="0"/>
              <a:t>show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tree</a:t>
            </a:r>
            <a:r>
              <a:rPr lang="zh-CN" altLang="en-US" dirty="0"/>
              <a:t> </a:t>
            </a:r>
            <a:r>
              <a:rPr lang="en-US" altLang="zh-CN" dirty="0"/>
              <a:t>nodes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first</a:t>
            </a:r>
            <a:r>
              <a:rPr lang="zh-CN" altLang="en-US" dirty="0"/>
              <a:t> </a:t>
            </a:r>
            <a:r>
              <a:rPr lang="en-US" altLang="zh-CN" dirty="0"/>
              <a:t>level</a:t>
            </a:r>
            <a:r>
              <a:rPr lang="zh-CN" altLang="en-US" dirty="0"/>
              <a:t> </a:t>
            </a:r>
            <a:r>
              <a:rPr lang="en-US" altLang="zh-CN" dirty="0"/>
              <a:t>under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root</a:t>
            </a:r>
            <a:r>
              <a:rPr lang="zh-CN" altLang="en-US" dirty="0"/>
              <a:t> </a:t>
            </a:r>
            <a:r>
              <a:rPr lang="en-US" altLang="zh-CN" dirty="0"/>
              <a:t>node.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dirty="0"/>
          </a:p>
          <a:p>
            <a:r>
              <a:rPr kumimoji="1" lang="en-US" altLang="zh-CN" dirty="0"/>
              <a:t>Then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</a:t>
            </a:r>
            <a:r>
              <a:rPr kumimoji="1" lang="zh-CN" altLang="en-US" dirty="0"/>
              <a:t> </a:t>
            </a:r>
            <a:r>
              <a:rPr kumimoji="1" lang="en-US" altLang="zh-CN" dirty="0"/>
              <a:t>tree-based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approaches,</a:t>
            </a:r>
            <a:r>
              <a:rPr kumimoji="1" lang="zh-CN" altLang="en-US" dirty="0"/>
              <a:t> </a:t>
            </a:r>
            <a:r>
              <a:rPr kumimoji="1" lang="en-US" altLang="zh-CN" dirty="0"/>
              <a:t>such</a:t>
            </a:r>
            <a:r>
              <a:rPr kumimoji="1" lang="zh-CN" altLang="en-US" dirty="0"/>
              <a:t> </a:t>
            </a:r>
            <a:r>
              <a:rPr kumimoji="1" lang="en-US" altLang="zh-CN" dirty="0"/>
              <a:t>as</a:t>
            </a:r>
            <a:r>
              <a:rPr kumimoji="1" lang="zh-CN" altLang="en-US" dirty="0"/>
              <a:t> </a:t>
            </a:r>
            <a:r>
              <a:rPr kumimoji="1" lang="en-US" altLang="zh-CN" dirty="0"/>
              <a:t>HDD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Perses,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perform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minimization.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0833D35-9BDD-4BCA-6A47-8825CC54B6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F8F1B-71D8-3649-8F78-65B6E6B15DC0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13603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4792B6-DBDE-99E5-56D0-7C627EBEA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A253B74-9E84-A82A-A3AE-8CEF8C3ED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7044AB-0ACB-9095-9476-509226123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3AAD-7899-DD45-B6F5-3219D15185A7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3F469F-7BE3-8570-55E8-571EFA1F0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8126E2-79DD-69CD-F8A0-E4E1BA375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09756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7DA2DF-574D-F5B7-D2FE-9E534163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B73CD19-84DD-0F1F-933C-3FFBB28F9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7C4784-17BD-9CA6-C698-C2A17E6CD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9B214-2B10-AC4B-A263-C4B6E74C72DC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9F3892-78E8-13EE-DC50-817E794F5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F60585E-4F63-E461-B3B8-438595F91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85506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BEE94E4-2263-5388-E816-BBD0954E8E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7DB65A3-5581-6CBE-7DEB-135598B43D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6E00718-17A1-80DE-5E6C-155EDB80B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84DA-6802-EC46-A526-0C9C3FE0D3DE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A04EC6-1C09-E443-5FBE-F0B2EE0D1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BD6853-7ADC-AE5E-EBE5-F3AB0AF1A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4468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61E2EB-D1A4-CD56-386E-B732F604F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2D05F7-3480-06B8-FD58-375B9C7ED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9C7C7E-598B-BF82-B367-DDB6E1C06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0480-B638-2A47-939D-3D8947A3C8C1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801729-5419-BAD0-8823-72FA730B9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65F0EF-72F0-293F-3342-EDCFD0D14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9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5396B5-D795-F242-3361-2B3A701E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E825E98-8CD8-CC15-4C0D-E85FABF68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C8536A-A3CA-5058-BFB2-EAB92540D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ED3B-0247-6C4A-A80A-A7457B6251ED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53FB1F-5E5D-6062-F31B-CADE462DB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8870C3-D41C-A54A-3536-78AF324A5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28028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7EC717-7D8D-E6F7-C802-CE3C43D84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0E82E5-3A2E-2C15-635E-CEED253E7B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38BBD1A-B897-44C1-4F94-A6C17419E6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843A601-E816-53B7-1224-D092D674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F65-CF14-9D40-8CD0-EEC1B880BFEA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EDDB00-DC55-8C54-5E14-B4F4760F7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DC7EFD-D115-AF38-D9C3-DEA0AE29A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2865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9FDF45-915A-8C52-8B5F-6A2BE4FBC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D05427-D391-4396-44C5-C75930E22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64E2C40-204C-34AB-AACC-2B98C104D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CBC2A89-DCF3-E24F-380D-20EC44C377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3B67B6F-CF4E-E7AD-35FD-A49371E5C3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CF9F7F3-5E66-9127-689F-ACB455C08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EA26-B7E4-0F46-8EE3-DD264F62555F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5F5DC11-BFB0-7D45-4927-723717873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4A3BBE6-8D03-F59F-6353-B06335DFD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41769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0F13EF-4BC5-7376-9482-7C1D4D6E4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2D3BFB3-6C41-D35A-3AF2-3CB03791D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7095-9F1C-1844-AFA4-E3CC6DFB3539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D7C6C56-CB1A-1DA3-CDAB-1F3A465CC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674CF41-0E99-43DD-FDFE-85F76E9A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455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949A55B-6F78-AAC5-DB06-3A9CED489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80BD5-110F-3B40-B0A4-A8F8FDFA6A59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1D7DA8D-4C6E-4E6C-566F-4DD77FB1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4C80B0F-1E90-1C98-6E3A-AF1A66E37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89842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37D401-2915-6491-787F-D9F304727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C44D67B-A0C7-3929-A66C-E62B236F0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7224FD-381C-2F2B-78BD-462D95238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33F6324-97FC-B84C-1ED3-9AC0D62A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4A71F-90B1-DE48-9256-7E4638B36402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3AF024-69D7-3182-5BB5-71C2289AA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FF6B2DB-7551-FBB6-A2EF-12B4E2DD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19066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CAFE54-6ED9-EEAF-29A7-2AB6152D7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8EFCB9B-6EE4-342D-CD54-162017EA64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B2EEE35-13EC-A26E-2EE8-202225247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C1EE6F-4A1E-EA3F-BD3D-E94580882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EFBB-26DC-2540-8B89-17FE13EF90AB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7C467A7-7767-3C97-2636-AB5E472E0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B459966-E6FC-0193-1944-205288D3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8990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CDCD537-99D1-FA0A-F8A4-ADBC78A63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5E9E110-1405-ED1E-E2E6-2CAAD7361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F14201-2EFE-EA2E-508F-C5A931B282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608D8A-BD28-8744-B901-30D1B474DC59}" type="datetime1">
              <a:rPr kumimoji="1" lang="zh-CN" altLang="en-US" smtClean="0"/>
              <a:t>2025/4/30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2E1F2E5-8424-46DA-82CA-BA576564E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A1AA9D-27B5-E1B6-E6DC-6E13C2D02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DF1F19-384B-6A44-BF01-07718FE2DC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4087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FCFF2E-9A36-4EA9-251D-CD91726884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2987" y="1041400"/>
            <a:ext cx="10106026" cy="2387600"/>
          </a:xfrm>
        </p:spPr>
        <p:txBody>
          <a:bodyPr>
            <a:normAutofit/>
          </a:bodyPr>
          <a:lstStyle/>
          <a:p>
            <a:r>
              <a:rPr kumimoji="1" lang="en-US" altLang="zh-CN" sz="5200" dirty="0">
                <a:latin typeface="Arial" panose="020B0604020202020204" pitchFamily="34" charset="0"/>
                <a:cs typeface="Arial" panose="020B0604020202020204" pitchFamily="34" charset="0"/>
              </a:rPr>
              <a:t>WDD:</a:t>
            </a:r>
            <a:r>
              <a:rPr kumimoji="1" lang="zh-CN" altLang="en-US" sz="5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5200" dirty="0"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kumimoji="1" lang="zh-CN" altLang="en-US" sz="5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52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5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52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5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ACF247C-A6F6-16A4-AB91-8ED3568D36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0" y="3602039"/>
            <a:ext cx="9334500" cy="1655762"/>
          </a:xfrm>
        </p:spPr>
        <p:txBody>
          <a:bodyPr>
            <a:normAutofit/>
          </a:bodyPr>
          <a:lstStyle/>
          <a:p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Xintong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Zhou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Zhenyang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Xu,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Mengxiao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Zhang,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Yongqiang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Tian,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Chengnian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Sun</a:t>
            </a:r>
          </a:p>
          <a:p>
            <a:pPr>
              <a:lnSpc>
                <a:spcPct val="50000"/>
              </a:lnSpc>
            </a:pPr>
            <a:endParaRPr kumimoji="1" lang="en-US" altLang="zh-CN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x27zhou@uwaterloo.ca</a:t>
            </a:r>
          </a:p>
          <a:p>
            <a:pPr>
              <a:lnSpc>
                <a:spcPct val="50000"/>
              </a:lnSpc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School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Science</a:t>
            </a:r>
          </a:p>
          <a:p>
            <a:pPr>
              <a:lnSpc>
                <a:spcPct val="50000"/>
              </a:lnSpc>
            </a:pPr>
            <a:r>
              <a:rPr kumimoji="1"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kumimoji="1" lang="zh-CN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Waterloo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FCBA4F4-17FE-362A-448B-C8227F523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8064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EAD03-0F77-0401-4C42-B3B0530CA1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DC79EEE-00B3-7C75-AE6C-EEA098A3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10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ED70B306-0D4F-4598-6998-F67F4238A72D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E19307C-9006-4AB9-574E-19A7916096AF}"/>
              </a:ext>
            </a:extLst>
          </p:cNvPr>
          <p:cNvSpPr txBox="1"/>
          <p:nvPr/>
        </p:nvSpPr>
        <p:spPr>
          <a:xfrm>
            <a:off x="5707851" y="1333056"/>
            <a:ext cx="59096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minimize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minimal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still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triggers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bug</a:t>
            </a:r>
          </a:p>
          <a:p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tree-based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minimizer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(HDD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Perses)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step: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minimize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tree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nodes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</a:p>
          <a:p>
            <a:pPr lvl="1"/>
            <a:endParaRPr kumimoji="1" lang="en-US" altLang="zh-CN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E84E61E-B23E-43F1-1653-025E3892023D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921F4D85-3BAB-8A2E-4851-296AE90B8C1B}"/>
              </a:ext>
            </a:extLst>
          </p:cNvPr>
          <p:cNvSpPr txBox="1">
            <a:spLocks/>
          </p:cNvSpPr>
          <p:nvPr/>
        </p:nvSpPr>
        <p:spPr>
          <a:xfrm>
            <a:off x="1352469" y="176860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2E8585DD-3E9E-CF98-FD1E-D336DAC7A2D9}"/>
              </a:ext>
            </a:extLst>
          </p:cNvPr>
          <p:cNvSpPr txBox="1">
            <a:spLocks/>
          </p:cNvSpPr>
          <p:nvPr/>
        </p:nvSpPr>
        <p:spPr>
          <a:xfrm>
            <a:off x="1352469" y="210040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2CCB5D5-D0BF-0151-1D4E-D38869EEB893}"/>
              </a:ext>
            </a:extLst>
          </p:cNvPr>
          <p:cNvSpPr txBox="1">
            <a:spLocks/>
          </p:cNvSpPr>
          <p:nvPr/>
        </p:nvSpPr>
        <p:spPr>
          <a:xfrm>
            <a:off x="1352469" y="243553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34B26CBD-D2B5-A419-EABD-7820EA3EAAF7}"/>
              </a:ext>
            </a:extLst>
          </p:cNvPr>
          <p:cNvSpPr txBox="1">
            <a:spLocks/>
          </p:cNvSpPr>
          <p:nvPr/>
        </p:nvSpPr>
        <p:spPr>
          <a:xfrm>
            <a:off x="1352469" y="278119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E0826A6D-7668-3390-8ACA-0A2CA90EA860}"/>
              </a:ext>
            </a:extLst>
          </p:cNvPr>
          <p:cNvSpPr txBox="1">
            <a:spLocks/>
          </p:cNvSpPr>
          <p:nvPr/>
        </p:nvSpPr>
        <p:spPr>
          <a:xfrm>
            <a:off x="1352469" y="3122012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A5ADF9B8-E7DC-9485-44D1-E8CA234EFC30}"/>
              </a:ext>
            </a:extLst>
          </p:cNvPr>
          <p:cNvSpPr txBox="1">
            <a:spLocks/>
          </p:cNvSpPr>
          <p:nvPr/>
        </p:nvSpPr>
        <p:spPr>
          <a:xfrm>
            <a:off x="1352469" y="3959909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F7CC802-737F-DC0A-8805-3A241F5584C6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9962E9B3-D8F9-9649-B3C3-1D1FC14FA34F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CA8E62D2-3D0E-BDE3-7D52-D40FC59273B7}"/>
              </a:ext>
            </a:extLst>
          </p:cNvPr>
          <p:cNvCxnSpPr>
            <a:cxnSpLocks/>
            <a:stCxn id="12" idx="3"/>
            <a:endCxn id="3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1F5E44D0-2C23-DA78-3840-2B7A9FF60392}"/>
              </a:ext>
            </a:extLst>
          </p:cNvPr>
          <p:cNvCxnSpPr>
            <a:cxnSpLocks/>
            <a:stCxn id="12" idx="3"/>
            <a:endCxn id="5" idx="1"/>
          </p:cNvCxnSpPr>
          <p:nvPr/>
        </p:nvCxnSpPr>
        <p:spPr>
          <a:xfrm flipV="1">
            <a:off x="1088750" y="1906319"/>
            <a:ext cx="263719" cy="132435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4AB83446-BD29-E54A-93E0-DFCFE36DD280}"/>
              </a:ext>
            </a:extLst>
          </p:cNvPr>
          <p:cNvCxnSpPr>
            <a:cxnSpLocks/>
            <a:stCxn id="12" idx="3"/>
            <a:endCxn id="6" idx="1"/>
          </p:cNvCxnSpPr>
          <p:nvPr/>
        </p:nvCxnSpPr>
        <p:spPr>
          <a:xfrm flipV="1">
            <a:off x="1088750" y="2238115"/>
            <a:ext cx="263719" cy="9925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C3413613-59B6-F06F-D20B-8CE39D66B8B6}"/>
              </a:ext>
            </a:extLst>
          </p:cNvPr>
          <p:cNvCxnSpPr>
            <a:cxnSpLocks/>
            <a:stCxn id="12" idx="3"/>
            <a:endCxn id="8" idx="1"/>
          </p:cNvCxnSpPr>
          <p:nvPr/>
        </p:nvCxnSpPr>
        <p:spPr>
          <a:xfrm flipV="1">
            <a:off x="1088750" y="2918910"/>
            <a:ext cx="263719" cy="3117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>
            <a:extLst>
              <a:ext uri="{FF2B5EF4-FFF2-40B4-BE49-F238E27FC236}">
                <a16:creationId xmlns:a16="http://schemas.microsoft.com/office/drawing/2014/main" id="{3059673C-A8E1-52DA-728C-B1AD8848E694}"/>
              </a:ext>
            </a:extLst>
          </p:cNvPr>
          <p:cNvCxnSpPr>
            <a:cxnSpLocks/>
            <a:stCxn id="12" idx="3"/>
            <a:endCxn id="9" idx="1"/>
          </p:cNvCxnSpPr>
          <p:nvPr/>
        </p:nvCxnSpPr>
        <p:spPr>
          <a:xfrm>
            <a:off x="1088750" y="3230673"/>
            <a:ext cx="263719" cy="2768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5CA3D99E-48E9-BB33-6B1B-DB87CD075432}"/>
              </a:ext>
            </a:extLst>
          </p:cNvPr>
          <p:cNvCxnSpPr>
            <a:cxnSpLocks/>
            <a:stCxn id="12" idx="3"/>
            <a:endCxn id="10" idx="1"/>
          </p:cNvCxnSpPr>
          <p:nvPr/>
        </p:nvCxnSpPr>
        <p:spPr>
          <a:xfrm>
            <a:off x="1088750" y="3230673"/>
            <a:ext cx="263719" cy="140035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42E01CB0-3D38-6448-2D9C-0E3977B04B40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76AFD91E-0121-2E20-4E05-23C72D7C517E}"/>
              </a:ext>
            </a:extLst>
          </p:cNvPr>
          <p:cNvCxnSpPr>
            <a:cxnSpLocks/>
            <a:stCxn id="12" idx="3"/>
            <a:endCxn id="7" idx="1"/>
          </p:cNvCxnSpPr>
          <p:nvPr/>
        </p:nvCxnSpPr>
        <p:spPr>
          <a:xfrm flipV="1">
            <a:off x="1088750" y="2573242"/>
            <a:ext cx="263719" cy="65743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B13198F6-18D4-54DB-5732-7DE00836D5A2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0F71E58-A3BF-15DB-81E5-17D3AA92D49D}"/>
              </a:ext>
            </a:extLst>
          </p:cNvPr>
          <p:cNvSpPr txBox="1"/>
          <p:nvPr/>
        </p:nvSpPr>
        <p:spPr>
          <a:xfrm>
            <a:off x="4737134" y="175367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26C6B3B-D669-8E91-DE66-8E6356BFA95D}"/>
              </a:ext>
            </a:extLst>
          </p:cNvPr>
          <p:cNvSpPr txBox="1"/>
          <p:nvPr/>
        </p:nvSpPr>
        <p:spPr>
          <a:xfrm>
            <a:off x="4737133" y="206604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0D27E6E0-59B8-6592-A363-8C0DD7B329A2}"/>
              </a:ext>
            </a:extLst>
          </p:cNvPr>
          <p:cNvSpPr txBox="1"/>
          <p:nvPr/>
        </p:nvSpPr>
        <p:spPr>
          <a:xfrm>
            <a:off x="4732254" y="239919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14BB131A-1022-6320-5BB3-B01B48961498}"/>
              </a:ext>
            </a:extLst>
          </p:cNvPr>
          <p:cNvSpPr txBox="1"/>
          <p:nvPr/>
        </p:nvSpPr>
        <p:spPr>
          <a:xfrm>
            <a:off x="4732254" y="276124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DD5F1661-9A96-247B-15EF-FAAABF302F84}"/>
              </a:ext>
            </a:extLst>
          </p:cNvPr>
          <p:cNvSpPr txBox="1"/>
          <p:nvPr/>
        </p:nvSpPr>
        <p:spPr>
          <a:xfrm>
            <a:off x="4737135" y="3338259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D020D33A-740D-4864-8308-91069A1D0369}"/>
              </a:ext>
            </a:extLst>
          </p:cNvPr>
          <p:cNvSpPr txBox="1"/>
          <p:nvPr/>
        </p:nvSpPr>
        <p:spPr>
          <a:xfrm>
            <a:off x="4748355" y="446175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B7663AB-AF2A-7B90-F4A1-60F29E6599A5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46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11585-ECEF-81DE-1E0D-B056D9C8D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0F9C67E-0172-AFDD-F8F6-E1ABE12F1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11</a:t>
            </a:fld>
            <a:endParaRPr kumimoji="1" lang="zh-CN" altLang="en-US"/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B3BF6CF9-E99C-CF52-F3AA-2711FB043FF1}"/>
              </a:ext>
            </a:extLst>
          </p:cNvPr>
          <p:cNvSpPr txBox="1"/>
          <p:nvPr/>
        </p:nvSpPr>
        <p:spPr>
          <a:xfrm>
            <a:off x="5707851" y="1333056"/>
            <a:ext cx="590966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minimize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minimal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still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triggers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bug</a:t>
            </a:r>
          </a:p>
          <a:p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tree-based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minimizer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(HDD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Perses)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step: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minimize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tree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nodes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kumimoji="1" lang="en-US" altLang="zh-CN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algorithms: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kumimoji="1"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Minimizing</a:t>
            </a:r>
            <a:r>
              <a:rPr kumimoji="1"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r>
              <a:rPr kumimoji="1" lang="zh-CN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u="sng" dirty="0">
                <a:latin typeface="Arial" panose="020B0604020202020204" pitchFamily="34" charset="0"/>
                <a:cs typeface="Arial" panose="020B0604020202020204" pitchFamily="34" charset="0"/>
              </a:rPr>
              <a:t>(ddmin)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Probabilistic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(ProbDD)</a:t>
            </a:r>
          </a:p>
          <a:p>
            <a:endParaRPr kumimoji="1" lang="zh-CN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9D05AFD6-C6F7-9662-1DE2-1A83FBE4D000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5F36E40-ADD2-5E62-7E4E-F392943A2753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8FEB1C9D-E9E2-5D14-8C04-F69D628C41F4}"/>
              </a:ext>
            </a:extLst>
          </p:cNvPr>
          <p:cNvSpPr txBox="1">
            <a:spLocks/>
          </p:cNvSpPr>
          <p:nvPr/>
        </p:nvSpPr>
        <p:spPr>
          <a:xfrm>
            <a:off x="1352469" y="176860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CD2B28A6-8E22-7099-2CE3-227322632B06}"/>
              </a:ext>
            </a:extLst>
          </p:cNvPr>
          <p:cNvSpPr txBox="1">
            <a:spLocks/>
          </p:cNvSpPr>
          <p:nvPr/>
        </p:nvSpPr>
        <p:spPr>
          <a:xfrm>
            <a:off x="1352469" y="210040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9BCA8F5E-74C6-EEFA-0B75-B374131B81F6}"/>
              </a:ext>
            </a:extLst>
          </p:cNvPr>
          <p:cNvSpPr txBox="1">
            <a:spLocks/>
          </p:cNvSpPr>
          <p:nvPr/>
        </p:nvSpPr>
        <p:spPr>
          <a:xfrm>
            <a:off x="1352469" y="243553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0A5EF803-3023-141C-4898-FFC97CDF2F19}"/>
              </a:ext>
            </a:extLst>
          </p:cNvPr>
          <p:cNvSpPr txBox="1">
            <a:spLocks/>
          </p:cNvSpPr>
          <p:nvPr/>
        </p:nvSpPr>
        <p:spPr>
          <a:xfrm>
            <a:off x="1352469" y="278119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661705AA-7BC5-A2C4-AE4D-AFDEC437BBCA}"/>
              </a:ext>
            </a:extLst>
          </p:cNvPr>
          <p:cNvSpPr txBox="1">
            <a:spLocks/>
          </p:cNvSpPr>
          <p:nvPr/>
        </p:nvSpPr>
        <p:spPr>
          <a:xfrm>
            <a:off x="1352469" y="3122012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6DDFFB0A-B34F-9EF6-9E13-C6955D16E266}"/>
              </a:ext>
            </a:extLst>
          </p:cNvPr>
          <p:cNvSpPr txBox="1">
            <a:spLocks/>
          </p:cNvSpPr>
          <p:nvPr/>
        </p:nvSpPr>
        <p:spPr>
          <a:xfrm>
            <a:off x="1352469" y="3959909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E8E3AEB-EB12-C926-D277-6AFC5165AAD7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93B35CC9-5F01-E4C4-7EA1-68D06D445828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FF02A19E-223D-B005-2A11-CA5C31E2C56C}"/>
              </a:ext>
            </a:extLst>
          </p:cNvPr>
          <p:cNvCxnSpPr>
            <a:cxnSpLocks/>
            <a:stCxn id="12" idx="3"/>
            <a:endCxn id="3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BA377BFE-7CC8-11AC-4A2D-A434F95D9008}"/>
              </a:ext>
            </a:extLst>
          </p:cNvPr>
          <p:cNvCxnSpPr>
            <a:cxnSpLocks/>
            <a:stCxn id="12" idx="3"/>
            <a:endCxn id="5" idx="1"/>
          </p:cNvCxnSpPr>
          <p:nvPr/>
        </p:nvCxnSpPr>
        <p:spPr>
          <a:xfrm flipV="1">
            <a:off x="1088750" y="1906319"/>
            <a:ext cx="263719" cy="132435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EBFE7F56-9E8E-82DE-BB12-244934599B2A}"/>
              </a:ext>
            </a:extLst>
          </p:cNvPr>
          <p:cNvCxnSpPr>
            <a:cxnSpLocks/>
            <a:stCxn id="12" idx="3"/>
            <a:endCxn id="6" idx="1"/>
          </p:cNvCxnSpPr>
          <p:nvPr/>
        </p:nvCxnSpPr>
        <p:spPr>
          <a:xfrm flipV="1">
            <a:off x="1088750" y="2238115"/>
            <a:ext cx="263719" cy="9925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3258115C-F1A5-1390-9B95-38073DC51144}"/>
              </a:ext>
            </a:extLst>
          </p:cNvPr>
          <p:cNvCxnSpPr>
            <a:cxnSpLocks/>
            <a:stCxn id="12" idx="3"/>
            <a:endCxn id="8" idx="1"/>
          </p:cNvCxnSpPr>
          <p:nvPr/>
        </p:nvCxnSpPr>
        <p:spPr>
          <a:xfrm flipV="1">
            <a:off x="1088750" y="2918910"/>
            <a:ext cx="263719" cy="3117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>
            <a:extLst>
              <a:ext uri="{FF2B5EF4-FFF2-40B4-BE49-F238E27FC236}">
                <a16:creationId xmlns:a16="http://schemas.microsoft.com/office/drawing/2014/main" id="{1B6AC0A4-C549-4E3A-0815-2A86C337A165}"/>
              </a:ext>
            </a:extLst>
          </p:cNvPr>
          <p:cNvCxnSpPr>
            <a:cxnSpLocks/>
            <a:stCxn id="12" idx="3"/>
            <a:endCxn id="9" idx="1"/>
          </p:cNvCxnSpPr>
          <p:nvPr/>
        </p:nvCxnSpPr>
        <p:spPr>
          <a:xfrm>
            <a:off x="1088750" y="3230673"/>
            <a:ext cx="263719" cy="2768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27A1690A-F811-380E-A62D-DF3D1F35E818}"/>
              </a:ext>
            </a:extLst>
          </p:cNvPr>
          <p:cNvCxnSpPr>
            <a:cxnSpLocks/>
            <a:stCxn id="12" idx="3"/>
            <a:endCxn id="10" idx="1"/>
          </p:cNvCxnSpPr>
          <p:nvPr/>
        </p:nvCxnSpPr>
        <p:spPr>
          <a:xfrm>
            <a:off x="1088750" y="3230673"/>
            <a:ext cx="263719" cy="140035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E2DE8962-117D-8503-C1F9-46E37A5A9EF9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D4ECD166-EB55-0060-016B-ED52578B4183}"/>
              </a:ext>
            </a:extLst>
          </p:cNvPr>
          <p:cNvCxnSpPr>
            <a:cxnSpLocks/>
            <a:stCxn id="12" idx="3"/>
            <a:endCxn id="7" idx="1"/>
          </p:cNvCxnSpPr>
          <p:nvPr/>
        </p:nvCxnSpPr>
        <p:spPr>
          <a:xfrm flipV="1">
            <a:off x="1088750" y="2573242"/>
            <a:ext cx="263719" cy="65743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B0476744-F872-B83E-51DD-F3429D9C807D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847D6FE0-554B-1CD6-7B5D-7767E05B77DC}"/>
              </a:ext>
            </a:extLst>
          </p:cNvPr>
          <p:cNvSpPr txBox="1"/>
          <p:nvPr/>
        </p:nvSpPr>
        <p:spPr>
          <a:xfrm>
            <a:off x="4737134" y="175367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369D89D-8BE9-C4C0-EC20-BFD7B8A9DFA5}"/>
              </a:ext>
            </a:extLst>
          </p:cNvPr>
          <p:cNvSpPr txBox="1"/>
          <p:nvPr/>
        </p:nvSpPr>
        <p:spPr>
          <a:xfrm>
            <a:off x="4737133" y="206604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A94F574C-28E0-63C3-2C49-21B987051AFF}"/>
              </a:ext>
            </a:extLst>
          </p:cNvPr>
          <p:cNvSpPr txBox="1"/>
          <p:nvPr/>
        </p:nvSpPr>
        <p:spPr>
          <a:xfrm>
            <a:off x="4732254" y="239919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C8633085-AF92-273B-6E95-F3992B5B30F9}"/>
              </a:ext>
            </a:extLst>
          </p:cNvPr>
          <p:cNvSpPr txBox="1"/>
          <p:nvPr/>
        </p:nvSpPr>
        <p:spPr>
          <a:xfrm>
            <a:off x="4732254" y="276124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35834BA-7F6E-369C-2E2D-196B64306437}"/>
              </a:ext>
            </a:extLst>
          </p:cNvPr>
          <p:cNvSpPr txBox="1"/>
          <p:nvPr/>
        </p:nvSpPr>
        <p:spPr>
          <a:xfrm>
            <a:off x="4737135" y="3338259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8BB1604-969C-CBA5-112A-AC8AE368496E}"/>
              </a:ext>
            </a:extLst>
          </p:cNvPr>
          <p:cNvSpPr txBox="1"/>
          <p:nvPr/>
        </p:nvSpPr>
        <p:spPr>
          <a:xfrm>
            <a:off x="4748355" y="446175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FEBB0E41-E350-2D98-0A04-AF550319F9B9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3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BBDDF-89CE-F9E9-0A1F-6D8215FA8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4106107-80F9-D572-7969-A1C0AC23A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12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BA8FBD20-2861-FC2A-B772-67E56786482E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内容占位符 2">
            <a:extLst>
              <a:ext uri="{FF2B5EF4-FFF2-40B4-BE49-F238E27FC236}">
                <a16:creationId xmlns:a16="http://schemas.microsoft.com/office/drawing/2014/main" id="{B55DC623-F8B2-590D-EE99-90F9F5FB39F8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41" name="内容占位符 2">
            <a:extLst>
              <a:ext uri="{FF2B5EF4-FFF2-40B4-BE49-F238E27FC236}">
                <a16:creationId xmlns:a16="http://schemas.microsoft.com/office/drawing/2014/main" id="{576E3DB4-7174-37E0-884B-1243FF29D153}"/>
              </a:ext>
            </a:extLst>
          </p:cNvPr>
          <p:cNvSpPr txBox="1">
            <a:spLocks/>
          </p:cNvSpPr>
          <p:nvPr/>
        </p:nvSpPr>
        <p:spPr>
          <a:xfrm>
            <a:off x="1352469" y="176860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42" name="内容占位符 2">
            <a:extLst>
              <a:ext uri="{FF2B5EF4-FFF2-40B4-BE49-F238E27FC236}">
                <a16:creationId xmlns:a16="http://schemas.microsoft.com/office/drawing/2014/main" id="{610136CB-27F1-9E3A-3C90-C243CAF4C3A1}"/>
              </a:ext>
            </a:extLst>
          </p:cNvPr>
          <p:cNvSpPr txBox="1">
            <a:spLocks/>
          </p:cNvSpPr>
          <p:nvPr/>
        </p:nvSpPr>
        <p:spPr>
          <a:xfrm>
            <a:off x="1352469" y="210040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43" name="内容占位符 2">
            <a:extLst>
              <a:ext uri="{FF2B5EF4-FFF2-40B4-BE49-F238E27FC236}">
                <a16:creationId xmlns:a16="http://schemas.microsoft.com/office/drawing/2014/main" id="{581A9CBF-9A09-FAB7-451C-610FB78B3A8B}"/>
              </a:ext>
            </a:extLst>
          </p:cNvPr>
          <p:cNvSpPr txBox="1">
            <a:spLocks/>
          </p:cNvSpPr>
          <p:nvPr/>
        </p:nvSpPr>
        <p:spPr>
          <a:xfrm>
            <a:off x="1352469" y="243553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44" name="内容占位符 2">
            <a:extLst>
              <a:ext uri="{FF2B5EF4-FFF2-40B4-BE49-F238E27FC236}">
                <a16:creationId xmlns:a16="http://schemas.microsoft.com/office/drawing/2014/main" id="{048FC1C3-9B55-40AB-E817-D4D2BFC6624D}"/>
              </a:ext>
            </a:extLst>
          </p:cNvPr>
          <p:cNvSpPr txBox="1">
            <a:spLocks/>
          </p:cNvSpPr>
          <p:nvPr/>
        </p:nvSpPr>
        <p:spPr>
          <a:xfrm>
            <a:off x="1352469" y="278119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45" name="内容占位符 2">
            <a:extLst>
              <a:ext uri="{FF2B5EF4-FFF2-40B4-BE49-F238E27FC236}">
                <a16:creationId xmlns:a16="http://schemas.microsoft.com/office/drawing/2014/main" id="{53C8BAA3-077F-6782-3091-B6D65DB0DF08}"/>
              </a:ext>
            </a:extLst>
          </p:cNvPr>
          <p:cNvSpPr txBox="1">
            <a:spLocks/>
          </p:cNvSpPr>
          <p:nvPr/>
        </p:nvSpPr>
        <p:spPr>
          <a:xfrm>
            <a:off x="1352469" y="3122012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46" name="内容占位符 2">
            <a:extLst>
              <a:ext uri="{FF2B5EF4-FFF2-40B4-BE49-F238E27FC236}">
                <a16:creationId xmlns:a16="http://schemas.microsoft.com/office/drawing/2014/main" id="{CEB0BEB0-0298-5FC0-F2AB-7F82F85C920D}"/>
              </a:ext>
            </a:extLst>
          </p:cNvPr>
          <p:cNvSpPr txBox="1">
            <a:spLocks/>
          </p:cNvSpPr>
          <p:nvPr/>
        </p:nvSpPr>
        <p:spPr>
          <a:xfrm>
            <a:off x="1352469" y="3959909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64" name="内容占位符 2">
            <a:extLst>
              <a:ext uri="{FF2B5EF4-FFF2-40B4-BE49-F238E27FC236}">
                <a16:creationId xmlns:a16="http://schemas.microsoft.com/office/drawing/2014/main" id="{9B05111B-1434-D1C9-F5F5-33B157912D96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73" name="内容占位符 2">
            <a:extLst>
              <a:ext uri="{FF2B5EF4-FFF2-40B4-BE49-F238E27FC236}">
                <a16:creationId xmlns:a16="http://schemas.microsoft.com/office/drawing/2014/main" id="{32EC8274-0DD4-0031-DA92-AE64FBFA81FE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74" name="直线连接符 73">
            <a:extLst>
              <a:ext uri="{FF2B5EF4-FFF2-40B4-BE49-F238E27FC236}">
                <a16:creationId xmlns:a16="http://schemas.microsoft.com/office/drawing/2014/main" id="{BD2C5B3E-5160-0BF9-AA21-64026D40811C}"/>
              </a:ext>
            </a:extLst>
          </p:cNvPr>
          <p:cNvCxnSpPr>
            <a:cxnSpLocks/>
            <a:stCxn id="73" idx="3"/>
            <a:endCxn id="40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线连接符 74">
            <a:extLst>
              <a:ext uri="{FF2B5EF4-FFF2-40B4-BE49-F238E27FC236}">
                <a16:creationId xmlns:a16="http://schemas.microsoft.com/office/drawing/2014/main" id="{923032BE-4E71-57B0-4AB2-FC6984875CFB}"/>
              </a:ext>
            </a:extLst>
          </p:cNvPr>
          <p:cNvCxnSpPr>
            <a:cxnSpLocks/>
            <a:stCxn id="73" idx="3"/>
            <a:endCxn id="41" idx="1"/>
          </p:cNvCxnSpPr>
          <p:nvPr/>
        </p:nvCxnSpPr>
        <p:spPr>
          <a:xfrm flipV="1">
            <a:off x="1088750" y="1906319"/>
            <a:ext cx="263719" cy="132435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线连接符 75">
            <a:extLst>
              <a:ext uri="{FF2B5EF4-FFF2-40B4-BE49-F238E27FC236}">
                <a16:creationId xmlns:a16="http://schemas.microsoft.com/office/drawing/2014/main" id="{47FBEB2E-D5D6-B187-3724-E0D356AECE35}"/>
              </a:ext>
            </a:extLst>
          </p:cNvPr>
          <p:cNvCxnSpPr>
            <a:cxnSpLocks/>
            <a:stCxn id="73" idx="3"/>
            <a:endCxn id="42" idx="1"/>
          </p:cNvCxnSpPr>
          <p:nvPr/>
        </p:nvCxnSpPr>
        <p:spPr>
          <a:xfrm flipV="1">
            <a:off x="1088750" y="2238115"/>
            <a:ext cx="263719" cy="9925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线连接符 76">
            <a:extLst>
              <a:ext uri="{FF2B5EF4-FFF2-40B4-BE49-F238E27FC236}">
                <a16:creationId xmlns:a16="http://schemas.microsoft.com/office/drawing/2014/main" id="{209F0FC3-6BA7-64BC-DD1E-788D3C86367E}"/>
              </a:ext>
            </a:extLst>
          </p:cNvPr>
          <p:cNvCxnSpPr>
            <a:cxnSpLocks/>
            <a:stCxn id="73" idx="3"/>
            <a:endCxn id="44" idx="1"/>
          </p:cNvCxnSpPr>
          <p:nvPr/>
        </p:nvCxnSpPr>
        <p:spPr>
          <a:xfrm flipV="1">
            <a:off x="1088750" y="2918910"/>
            <a:ext cx="263719" cy="3117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线连接符 77">
            <a:extLst>
              <a:ext uri="{FF2B5EF4-FFF2-40B4-BE49-F238E27FC236}">
                <a16:creationId xmlns:a16="http://schemas.microsoft.com/office/drawing/2014/main" id="{B2F87A1F-CE4C-B898-98C1-07F7F7E244B5}"/>
              </a:ext>
            </a:extLst>
          </p:cNvPr>
          <p:cNvCxnSpPr>
            <a:cxnSpLocks/>
            <a:stCxn id="73" idx="3"/>
            <a:endCxn id="45" idx="1"/>
          </p:cNvCxnSpPr>
          <p:nvPr/>
        </p:nvCxnSpPr>
        <p:spPr>
          <a:xfrm>
            <a:off x="1088750" y="3230673"/>
            <a:ext cx="263719" cy="2768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直线连接符 78">
            <a:extLst>
              <a:ext uri="{FF2B5EF4-FFF2-40B4-BE49-F238E27FC236}">
                <a16:creationId xmlns:a16="http://schemas.microsoft.com/office/drawing/2014/main" id="{29A54054-0BD6-C3FA-E97A-8305EE1C04F3}"/>
              </a:ext>
            </a:extLst>
          </p:cNvPr>
          <p:cNvCxnSpPr>
            <a:cxnSpLocks/>
            <a:stCxn id="73" idx="3"/>
            <a:endCxn id="46" idx="1"/>
          </p:cNvCxnSpPr>
          <p:nvPr/>
        </p:nvCxnSpPr>
        <p:spPr>
          <a:xfrm>
            <a:off x="1088750" y="3230673"/>
            <a:ext cx="263719" cy="140035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直线连接符 79">
            <a:extLst>
              <a:ext uri="{FF2B5EF4-FFF2-40B4-BE49-F238E27FC236}">
                <a16:creationId xmlns:a16="http://schemas.microsoft.com/office/drawing/2014/main" id="{21B56419-413E-62D0-F752-40E987DB3E80}"/>
              </a:ext>
            </a:extLst>
          </p:cNvPr>
          <p:cNvCxnSpPr>
            <a:cxnSpLocks/>
            <a:stCxn id="73" idx="3"/>
            <a:endCxn id="64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线连接符 80">
            <a:extLst>
              <a:ext uri="{FF2B5EF4-FFF2-40B4-BE49-F238E27FC236}">
                <a16:creationId xmlns:a16="http://schemas.microsoft.com/office/drawing/2014/main" id="{8409FB21-E425-DBB5-21F9-D7701CDF0675}"/>
              </a:ext>
            </a:extLst>
          </p:cNvPr>
          <p:cNvCxnSpPr>
            <a:cxnSpLocks/>
            <a:stCxn id="73" idx="3"/>
            <a:endCxn id="43" idx="1"/>
          </p:cNvCxnSpPr>
          <p:nvPr/>
        </p:nvCxnSpPr>
        <p:spPr>
          <a:xfrm flipV="1">
            <a:off x="1088750" y="2573242"/>
            <a:ext cx="263719" cy="65743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文本框 81">
            <a:extLst>
              <a:ext uri="{FF2B5EF4-FFF2-40B4-BE49-F238E27FC236}">
                <a16:creationId xmlns:a16="http://schemas.microsoft.com/office/drawing/2014/main" id="{2F75F50F-5969-3AE6-80EF-3E4930E07FFB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3D49B7FD-9DF9-9B0F-FCC2-99A219448545}"/>
              </a:ext>
            </a:extLst>
          </p:cNvPr>
          <p:cNvSpPr txBox="1"/>
          <p:nvPr/>
        </p:nvSpPr>
        <p:spPr>
          <a:xfrm>
            <a:off x="4737134" y="175367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01AEB8A8-70B5-1E3F-B5D2-93B920914EA4}"/>
              </a:ext>
            </a:extLst>
          </p:cNvPr>
          <p:cNvSpPr txBox="1"/>
          <p:nvPr/>
        </p:nvSpPr>
        <p:spPr>
          <a:xfrm>
            <a:off x="4737133" y="206604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7A09A0A0-A2D2-2DEE-1D84-5CA0A32B56C5}"/>
              </a:ext>
            </a:extLst>
          </p:cNvPr>
          <p:cNvSpPr txBox="1"/>
          <p:nvPr/>
        </p:nvSpPr>
        <p:spPr>
          <a:xfrm>
            <a:off x="4732254" y="239919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5CB77C8F-357B-4BF4-6F8E-1D4E061F6F10}"/>
              </a:ext>
            </a:extLst>
          </p:cNvPr>
          <p:cNvSpPr txBox="1"/>
          <p:nvPr/>
        </p:nvSpPr>
        <p:spPr>
          <a:xfrm>
            <a:off x="4732254" y="276124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00CD9C2B-7623-936D-49D9-CE2292F5DAEB}"/>
              </a:ext>
            </a:extLst>
          </p:cNvPr>
          <p:cNvSpPr txBox="1"/>
          <p:nvPr/>
        </p:nvSpPr>
        <p:spPr>
          <a:xfrm>
            <a:off x="4737135" y="3338259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5DD0CB6E-F2E7-EE8D-CBAA-E43C97D2636A}"/>
              </a:ext>
            </a:extLst>
          </p:cNvPr>
          <p:cNvSpPr txBox="1"/>
          <p:nvPr/>
        </p:nvSpPr>
        <p:spPr>
          <a:xfrm>
            <a:off x="4748355" y="446175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A1665255-ED1A-1C54-87C8-3224BEF50462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95" name="表格 94">
            <a:extLst>
              <a:ext uri="{FF2B5EF4-FFF2-40B4-BE49-F238E27FC236}">
                <a16:creationId xmlns:a16="http://schemas.microsoft.com/office/drawing/2014/main" id="{308948A1-708F-1AD2-F7E1-7F9DEF9B26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111256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6" name="图形 95" descr="复选标记 纯色填充">
            <a:extLst>
              <a:ext uri="{FF2B5EF4-FFF2-40B4-BE49-F238E27FC236}">
                <a16:creationId xmlns:a16="http://schemas.microsoft.com/office/drawing/2014/main" id="{D3CC5D9A-A3B0-A46A-E4C6-6706F6D522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98" name="文本框 97">
            <a:extLst>
              <a:ext uri="{FF2B5EF4-FFF2-40B4-BE49-F238E27FC236}">
                <a16:creationId xmlns:a16="http://schemas.microsoft.com/office/drawing/2014/main" id="{0853F5C9-12B0-3945-29D2-F053CCFEC08E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2810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270A9-CA0D-32C5-670A-75552394FA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7281AF7-D0AB-41A1-9928-91E83E738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13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7A868165-D233-EA7C-43B2-569F490C03F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91326D12-5A0B-65B3-FF7F-4C7E51994F28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9EE007BE-8CFA-225E-5ECF-BA1AFAA17E34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E499C234-AFFC-56D6-FC41-53237D5AD706}"/>
              </a:ext>
            </a:extLst>
          </p:cNvPr>
          <p:cNvSpPr txBox="1">
            <a:spLocks/>
          </p:cNvSpPr>
          <p:nvPr/>
        </p:nvSpPr>
        <p:spPr>
          <a:xfrm>
            <a:off x="1352469" y="199033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8525E3F5-3509-26D4-CD72-5E00A0308736}"/>
              </a:ext>
            </a:extLst>
          </p:cNvPr>
          <p:cNvSpPr txBox="1">
            <a:spLocks/>
          </p:cNvSpPr>
          <p:nvPr/>
        </p:nvSpPr>
        <p:spPr>
          <a:xfrm>
            <a:off x="1352469" y="226619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FE691EF7-B376-7FF9-48C1-914D6BE85B93}"/>
              </a:ext>
            </a:extLst>
          </p:cNvPr>
          <p:cNvSpPr txBox="1">
            <a:spLocks/>
          </p:cNvSpPr>
          <p:nvPr/>
        </p:nvSpPr>
        <p:spPr>
          <a:xfrm>
            <a:off x="1352469" y="297593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408831ED-039F-9DCB-4E24-4D3052164D1F}"/>
              </a:ext>
            </a:extLst>
          </p:cNvPr>
          <p:cNvSpPr txBox="1">
            <a:spLocks/>
          </p:cNvSpPr>
          <p:nvPr/>
        </p:nvSpPr>
        <p:spPr>
          <a:xfrm>
            <a:off x="1352469" y="3249016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F26A8947-33B6-8B36-3CCD-F08DCA54DA15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17E7E1C5-D9B6-5037-E00B-99BFA1748EC9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87E976F8-B544-0383-ABD6-D0C26DE6CECB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17" name="直线连接符 16">
            <a:extLst>
              <a:ext uri="{FF2B5EF4-FFF2-40B4-BE49-F238E27FC236}">
                <a16:creationId xmlns:a16="http://schemas.microsoft.com/office/drawing/2014/main" id="{16378E25-9B38-4837-170B-427D832D90D6}"/>
              </a:ext>
            </a:extLst>
          </p:cNvPr>
          <p:cNvCxnSpPr>
            <a:cxnSpLocks/>
            <a:stCxn id="16" idx="3"/>
            <a:endCxn id="7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F663C39A-D83B-2C62-15B2-3D6FE82BEB93}"/>
              </a:ext>
            </a:extLst>
          </p:cNvPr>
          <p:cNvCxnSpPr>
            <a:cxnSpLocks/>
            <a:stCxn id="16" idx="3"/>
            <a:endCxn id="8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E62592ED-4137-7B9F-ED2B-CF79183FC5DC}"/>
              </a:ext>
            </a:extLst>
          </p:cNvPr>
          <p:cNvCxnSpPr>
            <a:cxnSpLocks/>
            <a:stCxn id="16" idx="3"/>
            <a:endCxn id="10" idx="1"/>
          </p:cNvCxnSpPr>
          <p:nvPr/>
        </p:nvCxnSpPr>
        <p:spPr>
          <a:xfrm flipV="1">
            <a:off x="1088750" y="2128044"/>
            <a:ext cx="263719" cy="110262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CCA667B1-6B36-52D5-2F02-B010CDA9CFA6}"/>
              </a:ext>
            </a:extLst>
          </p:cNvPr>
          <p:cNvCxnSpPr>
            <a:cxnSpLocks/>
            <a:stCxn id="16" idx="3"/>
            <a:endCxn id="12" idx="1"/>
          </p:cNvCxnSpPr>
          <p:nvPr/>
        </p:nvCxnSpPr>
        <p:spPr>
          <a:xfrm flipV="1">
            <a:off x="1088750" y="3113650"/>
            <a:ext cx="263719" cy="11702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208655B1-6AF2-45CD-2A85-75EF8BEBCF65}"/>
              </a:ext>
            </a:extLst>
          </p:cNvPr>
          <p:cNvCxnSpPr>
            <a:cxnSpLocks/>
            <a:stCxn id="16" idx="3"/>
            <a:endCxn id="13" idx="1"/>
          </p:cNvCxnSpPr>
          <p:nvPr/>
        </p:nvCxnSpPr>
        <p:spPr>
          <a:xfrm>
            <a:off x="1088750" y="3230673"/>
            <a:ext cx="263719" cy="40386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5D80659C-8A61-72B0-2707-80E3E1FC03EE}"/>
              </a:ext>
            </a:extLst>
          </p:cNvPr>
          <p:cNvCxnSpPr>
            <a:cxnSpLocks/>
            <a:stCxn id="16" idx="3"/>
            <a:endCxn id="14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60D89D4B-E3FF-8954-DE39-8C1DF3B8067F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A09FCCB1-1B69-0996-1E6F-FB7887D6040F}"/>
              </a:ext>
            </a:extLst>
          </p:cNvPr>
          <p:cNvCxnSpPr>
            <a:cxnSpLocks/>
            <a:stCxn id="16" idx="3"/>
            <a:endCxn id="11" idx="1"/>
          </p:cNvCxnSpPr>
          <p:nvPr/>
        </p:nvCxnSpPr>
        <p:spPr>
          <a:xfrm flipV="1">
            <a:off x="1088750" y="2403902"/>
            <a:ext cx="263719" cy="82677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E835DF44-3A29-7FC4-6094-CD85B87104A7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FDF36A64-B59A-B28A-8C68-F9F3D50513EA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3206BE6-72C6-EF60-3171-7E4BF45C8727}"/>
              </a:ext>
            </a:extLst>
          </p:cNvPr>
          <p:cNvSpPr txBox="1"/>
          <p:nvPr/>
        </p:nvSpPr>
        <p:spPr>
          <a:xfrm>
            <a:off x="4737133" y="19559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718C1A4D-70D8-0912-5F19-6B6E700A0AA1}"/>
              </a:ext>
            </a:extLst>
          </p:cNvPr>
          <p:cNvSpPr txBox="1"/>
          <p:nvPr/>
        </p:nvSpPr>
        <p:spPr>
          <a:xfrm>
            <a:off x="4732254" y="222985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82B09BF-44C6-F104-C250-1554CFF50C6C}"/>
              </a:ext>
            </a:extLst>
          </p:cNvPr>
          <p:cNvSpPr txBox="1"/>
          <p:nvPr/>
        </p:nvSpPr>
        <p:spPr>
          <a:xfrm>
            <a:off x="4732254" y="295598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590C0AFC-35DD-7718-63AC-E47ACE3AF710}"/>
              </a:ext>
            </a:extLst>
          </p:cNvPr>
          <p:cNvSpPr txBox="1"/>
          <p:nvPr/>
        </p:nvSpPr>
        <p:spPr>
          <a:xfrm>
            <a:off x="4737135" y="34652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861F7A31-2576-6725-E5AC-4EA33F75C9CB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12B38EE-0E4F-060D-456D-CFA85E89E60F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60A80757-49C3-A999-D24C-A36A2DDC702B}"/>
              </a:ext>
            </a:extLst>
          </p:cNvPr>
          <p:cNvSpPr txBox="1"/>
          <p:nvPr/>
        </p:nvSpPr>
        <p:spPr>
          <a:xfrm>
            <a:off x="324324" y="1424090"/>
            <a:ext cx="815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</p:txBody>
      </p:sp>
      <p:graphicFrame>
        <p:nvGraphicFramePr>
          <p:cNvPr id="38" name="表格 37">
            <a:extLst>
              <a:ext uri="{FF2B5EF4-FFF2-40B4-BE49-F238E27FC236}">
                <a16:creationId xmlns:a16="http://schemas.microsoft.com/office/drawing/2014/main" id="{A61153F7-2172-390F-83AF-1A4F8589BE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111256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39" name="图形 38" descr="复选标记 纯色填充">
            <a:extLst>
              <a:ext uri="{FF2B5EF4-FFF2-40B4-BE49-F238E27FC236}">
                <a16:creationId xmlns:a16="http://schemas.microsoft.com/office/drawing/2014/main" id="{7A479A37-2A07-7AFE-E4ED-FD18341490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:a16="http://schemas.microsoft.com/office/drawing/2014/main" id="{BDF99A54-CDE3-8648-3128-9AEEBC30AEAB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9223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6628C-0774-A602-28F7-9DFCB8283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4A7C230-B10C-35DE-59B1-2D9000B8E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14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F0E6A0EB-BC6B-ACDC-76F9-6BA9D92F0F8B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内容占位符 2">
            <a:extLst>
              <a:ext uri="{FF2B5EF4-FFF2-40B4-BE49-F238E27FC236}">
                <a16:creationId xmlns:a16="http://schemas.microsoft.com/office/drawing/2014/main" id="{C92531CB-63F8-A361-AFD3-3C8E9445CDA0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90" name="内容占位符 2">
            <a:extLst>
              <a:ext uri="{FF2B5EF4-FFF2-40B4-BE49-F238E27FC236}">
                <a16:creationId xmlns:a16="http://schemas.microsoft.com/office/drawing/2014/main" id="{A34BC031-8793-461B-20AF-54FC55CCB812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91" name="内容占位符 2">
            <a:extLst>
              <a:ext uri="{FF2B5EF4-FFF2-40B4-BE49-F238E27FC236}">
                <a16:creationId xmlns:a16="http://schemas.microsoft.com/office/drawing/2014/main" id="{6E97008F-B784-7BDF-1F96-AAF728B69534}"/>
              </a:ext>
            </a:extLst>
          </p:cNvPr>
          <p:cNvSpPr txBox="1">
            <a:spLocks/>
          </p:cNvSpPr>
          <p:nvPr/>
        </p:nvSpPr>
        <p:spPr>
          <a:xfrm>
            <a:off x="1352469" y="199033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92" name="内容占位符 2">
            <a:extLst>
              <a:ext uri="{FF2B5EF4-FFF2-40B4-BE49-F238E27FC236}">
                <a16:creationId xmlns:a16="http://schemas.microsoft.com/office/drawing/2014/main" id="{92BE181B-830E-3D27-0B39-E7340FE72B54}"/>
              </a:ext>
            </a:extLst>
          </p:cNvPr>
          <p:cNvSpPr txBox="1">
            <a:spLocks/>
          </p:cNvSpPr>
          <p:nvPr/>
        </p:nvSpPr>
        <p:spPr>
          <a:xfrm>
            <a:off x="1352469" y="226619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93" name="内容占位符 2">
            <a:extLst>
              <a:ext uri="{FF2B5EF4-FFF2-40B4-BE49-F238E27FC236}">
                <a16:creationId xmlns:a16="http://schemas.microsoft.com/office/drawing/2014/main" id="{85C95E89-6389-64E0-5BD9-E83FB4F7A408}"/>
              </a:ext>
            </a:extLst>
          </p:cNvPr>
          <p:cNvSpPr txBox="1">
            <a:spLocks/>
          </p:cNvSpPr>
          <p:nvPr/>
        </p:nvSpPr>
        <p:spPr>
          <a:xfrm>
            <a:off x="1352469" y="2975939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94" name="内容占位符 2">
            <a:extLst>
              <a:ext uri="{FF2B5EF4-FFF2-40B4-BE49-F238E27FC236}">
                <a16:creationId xmlns:a16="http://schemas.microsoft.com/office/drawing/2014/main" id="{2C8E953E-A1E9-7CBD-81D9-061D7642DEDB}"/>
              </a:ext>
            </a:extLst>
          </p:cNvPr>
          <p:cNvSpPr txBox="1">
            <a:spLocks/>
          </p:cNvSpPr>
          <p:nvPr/>
        </p:nvSpPr>
        <p:spPr>
          <a:xfrm>
            <a:off x="1352469" y="3249016"/>
            <a:ext cx="3451676" cy="771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95" name="内容占位符 2">
            <a:extLst>
              <a:ext uri="{FF2B5EF4-FFF2-40B4-BE49-F238E27FC236}">
                <a16:creationId xmlns:a16="http://schemas.microsoft.com/office/drawing/2014/main" id="{2E488DF2-A7BD-DE96-D5BF-B131C4450154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96" name="内容占位符 2">
            <a:extLst>
              <a:ext uri="{FF2B5EF4-FFF2-40B4-BE49-F238E27FC236}">
                <a16:creationId xmlns:a16="http://schemas.microsoft.com/office/drawing/2014/main" id="{022C63D3-98CE-F751-9CD7-68AADA400198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97" name="内容占位符 2">
            <a:extLst>
              <a:ext uri="{FF2B5EF4-FFF2-40B4-BE49-F238E27FC236}">
                <a16:creationId xmlns:a16="http://schemas.microsoft.com/office/drawing/2014/main" id="{B0D8DDAD-9ECE-A1EA-1F37-421AFD1377D6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98" name="直线连接符 97">
            <a:extLst>
              <a:ext uri="{FF2B5EF4-FFF2-40B4-BE49-F238E27FC236}">
                <a16:creationId xmlns:a16="http://schemas.microsoft.com/office/drawing/2014/main" id="{B776DF0B-767A-7480-9E2B-CA6B206CED0C}"/>
              </a:ext>
            </a:extLst>
          </p:cNvPr>
          <p:cNvCxnSpPr>
            <a:cxnSpLocks/>
            <a:stCxn id="97" idx="3"/>
            <a:endCxn id="89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线连接符 98">
            <a:extLst>
              <a:ext uri="{FF2B5EF4-FFF2-40B4-BE49-F238E27FC236}">
                <a16:creationId xmlns:a16="http://schemas.microsoft.com/office/drawing/2014/main" id="{B00BECCB-DBB8-5C3D-2141-0B518AE57EFE}"/>
              </a:ext>
            </a:extLst>
          </p:cNvPr>
          <p:cNvCxnSpPr>
            <a:cxnSpLocks/>
            <a:stCxn id="97" idx="3"/>
            <a:endCxn id="90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线连接符 99">
            <a:extLst>
              <a:ext uri="{FF2B5EF4-FFF2-40B4-BE49-F238E27FC236}">
                <a16:creationId xmlns:a16="http://schemas.microsoft.com/office/drawing/2014/main" id="{9A4AF8E6-C61E-EBAE-20FA-187F5EDA2C04}"/>
              </a:ext>
            </a:extLst>
          </p:cNvPr>
          <p:cNvCxnSpPr>
            <a:cxnSpLocks/>
            <a:stCxn id="97" idx="3"/>
            <a:endCxn id="91" idx="1"/>
          </p:cNvCxnSpPr>
          <p:nvPr/>
        </p:nvCxnSpPr>
        <p:spPr>
          <a:xfrm flipV="1">
            <a:off x="1088750" y="2128044"/>
            <a:ext cx="263719" cy="110262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直线连接符 100">
            <a:extLst>
              <a:ext uri="{FF2B5EF4-FFF2-40B4-BE49-F238E27FC236}">
                <a16:creationId xmlns:a16="http://schemas.microsoft.com/office/drawing/2014/main" id="{F51DEBBC-BC0B-3F82-82BB-334272956C0B}"/>
              </a:ext>
            </a:extLst>
          </p:cNvPr>
          <p:cNvCxnSpPr>
            <a:cxnSpLocks/>
            <a:stCxn id="97" idx="3"/>
            <a:endCxn id="93" idx="1"/>
          </p:cNvCxnSpPr>
          <p:nvPr/>
        </p:nvCxnSpPr>
        <p:spPr>
          <a:xfrm flipV="1">
            <a:off x="1088750" y="3113650"/>
            <a:ext cx="263719" cy="11702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线连接符 101">
            <a:extLst>
              <a:ext uri="{FF2B5EF4-FFF2-40B4-BE49-F238E27FC236}">
                <a16:creationId xmlns:a16="http://schemas.microsoft.com/office/drawing/2014/main" id="{176A9CD2-D7A0-8442-4A9B-7C1C82CEB08C}"/>
              </a:ext>
            </a:extLst>
          </p:cNvPr>
          <p:cNvCxnSpPr>
            <a:cxnSpLocks/>
            <a:stCxn id="97" idx="3"/>
            <a:endCxn id="94" idx="1"/>
          </p:cNvCxnSpPr>
          <p:nvPr/>
        </p:nvCxnSpPr>
        <p:spPr>
          <a:xfrm>
            <a:off x="1088750" y="3230673"/>
            <a:ext cx="263719" cy="40386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8759A82B-5C4F-59CA-03BC-84FFFFE8ECC0}"/>
              </a:ext>
            </a:extLst>
          </p:cNvPr>
          <p:cNvCxnSpPr>
            <a:cxnSpLocks/>
            <a:stCxn id="97" idx="3"/>
            <a:endCxn id="95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线连接符 103">
            <a:extLst>
              <a:ext uri="{FF2B5EF4-FFF2-40B4-BE49-F238E27FC236}">
                <a16:creationId xmlns:a16="http://schemas.microsoft.com/office/drawing/2014/main" id="{A76DFCC9-4B57-3292-E6B6-3AC6ACE67F24}"/>
              </a:ext>
            </a:extLst>
          </p:cNvPr>
          <p:cNvCxnSpPr>
            <a:cxnSpLocks/>
            <a:stCxn id="97" idx="3"/>
            <a:endCxn id="96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线连接符 104">
            <a:extLst>
              <a:ext uri="{FF2B5EF4-FFF2-40B4-BE49-F238E27FC236}">
                <a16:creationId xmlns:a16="http://schemas.microsoft.com/office/drawing/2014/main" id="{51B012E6-8A18-2B82-A982-59F991BE917D}"/>
              </a:ext>
            </a:extLst>
          </p:cNvPr>
          <p:cNvCxnSpPr>
            <a:cxnSpLocks/>
            <a:stCxn id="97" idx="3"/>
            <a:endCxn id="92" idx="1"/>
          </p:cNvCxnSpPr>
          <p:nvPr/>
        </p:nvCxnSpPr>
        <p:spPr>
          <a:xfrm flipV="1">
            <a:off x="1088750" y="2403902"/>
            <a:ext cx="263719" cy="82677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文本框 105">
            <a:extLst>
              <a:ext uri="{FF2B5EF4-FFF2-40B4-BE49-F238E27FC236}">
                <a16:creationId xmlns:a16="http://schemas.microsoft.com/office/drawing/2014/main" id="{03A17A34-5787-EA26-F318-3BE4AE48CF42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7" name="文本框 106">
            <a:extLst>
              <a:ext uri="{FF2B5EF4-FFF2-40B4-BE49-F238E27FC236}">
                <a16:creationId xmlns:a16="http://schemas.microsoft.com/office/drawing/2014/main" id="{1FBF9EAC-9651-4585-DEB3-16B3AB0EF9CF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id="{70FFBE35-5DDF-35B4-53AF-6BBA05811DE4}"/>
              </a:ext>
            </a:extLst>
          </p:cNvPr>
          <p:cNvSpPr txBox="1"/>
          <p:nvPr/>
        </p:nvSpPr>
        <p:spPr>
          <a:xfrm>
            <a:off x="4737133" y="19559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BF9D7281-54DE-8B05-8A3B-467976ED1A01}"/>
              </a:ext>
            </a:extLst>
          </p:cNvPr>
          <p:cNvSpPr txBox="1"/>
          <p:nvPr/>
        </p:nvSpPr>
        <p:spPr>
          <a:xfrm>
            <a:off x="4732254" y="222985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D1F21F46-DD81-01CF-9896-B92C4C595F02}"/>
              </a:ext>
            </a:extLst>
          </p:cNvPr>
          <p:cNvSpPr txBox="1"/>
          <p:nvPr/>
        </p:nvSpPr>
        <p:spPr>
          <a:xfrm>
            <a:off x="4732254" y="295598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D7B49B9C-5D1D-C1C8-6557-B2DB82503899}"/>
              </a:ext>
            </a:extLst>
          </p:cNvPr>
          <p:cNvSpPr txBox="1"/>
          <p:nvPr/>
        </p:nvSpPr>
        <p:spPr>
          <a:xfrm>
            <a:off x="4737135" y="34652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BE77D1AB-9364-C30B-04C6-A55559A41321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F2EBE536-0201-2161-4583-76352080A333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CA2C4A9D-AD9F-74DF-1CE2-0D44A4738BD0}"/>
              </a:ext>
            </a:extLst>
          </p:cNvPr>
          <p:cNvSpPr txBox="1"/>
          <p:nvPr/>
        </p:nvSpPr>
        <p:spPr>
          <a:xfrm>
            <a:off x="324324" y="1424090"/>
            <a:ext cx="815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</p:txBody>
      </p:sp>
      <p:graphicFrame>
        <p:nvGraphicFramePr>
          <p:cNvPr id="115" name="表格 114">
            <a:extLst>
              <a:ext uri="{FF2B5EF4-FFF2-40B4-BE49-F238E27FC236}">
                <a16:creationId xmlns:a16="http://schemas.microsoft.com/office/drawing/2014/main" id="{1406C53A-CF0A-D0A7-E603-4A1AEF95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195657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16" name="图形 115" descr="关闭 纯色填充">
            <a:extLst>
              <a:ext uri="{FF2B5EF4-FFF2-40B4-BE49-F238E27FC236}">
                <a16:creationId xmlns:a16="http://schemas.microsoft.com/office/drawing/2014/main" id="{0750D4C6-19B4-E682-A3F2-06AC0BCDC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119" name="表格 118">
            <a:extLst>
              <a:ext uri="{FF2B5EF4-FFF2-40B4-BE49-F238E27FC236}">
                <a16:creationId xmlns:a16="http://schemas.microsoft.com/office/drawing/2014/main" id="{5F13796C-CD5A-2C1C-30D0-4B7D132383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111256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0" name="图形 119" descr="复选标记 纯色填充">
            <a:extLst>
              <a:ext uri="{FF2B5EF4-FFF2-40B4-BE49-F238E27FC236}">
                <a16:creationId xmlns:a16="http://schemas.microsoft.com/office/drawing/2014/main" id="{E2B0D7B3-6FF3-B351-DE48-E3A6543634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122" name="文本框 121">
            <a:extLst>
              <a:ext uri="{FF2B5EF4-FFF2-40B4-BE49-F238E27FC236}">
                <a16:creationId xmlns:a16="http://schemas.microsoft.com/office/drawing/2014/main" id="{B089F07C-F86C-2D9E-F0C6-861EBC004CAC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060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F7BBF-A8D6-0BF2-CB7F-305D0224C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30A1CE6-F2D5-0627-1A9C-A5A9F17EA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15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04E45F1B-7731-B5E3-8814-7EADD96B1EA6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69934ED-FBF9-029A-6D13-32C825D9A447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60CC549D-D643-9FD7-6D9D-EBBF31291F38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575CA422-CA06-515D-7886-0083D28B1002}"/>
              </a:ext>
            </a:extLst>
          </p:cNvPr>
          <p:cNvSpPr txBox="1">
            <a:spLocks/>
          </p:cNvSpPr>
          <p:nvPr/>
        </p:nvSpPr>
        <p:spPr>
          <a:xfrm>
            <a:off x="1352469" y="1990333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7CDEBF16-DB05-2E44-CC01-E192C380581C}"/>
              </a:ext>
            </a:extLst>
          </p:cNvPr>
          <p:cNvSpPr txBox="1">
            <a:spLocks/>
          </p:cNvSpPr>
          <p:nvPr/>
        </p:nvSpPr>
        <p:spPr>
          <a:xfrm>
            <a:off x="1352469" y="2266191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75F9CA1D-3FDC-D701-536D-B8051EEE4C89}"/>
              </a:ext>
            </a:extLst>
          </p:cNvPr>
          <p:cNvSpPr txBox="1">
            <a:spLocks/>
          </p:cNvSpPr>
          <p:nvPr/>
        </p:nvSpPr>
        <p:spPr>
          <a:xfrm>
            <a:off x="1352469" y="297593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81E4FACB-A44E-680E-C9B5-332122D1C3B0}"/>
              </a:ext>
            </a:extLst>
          </p:cNvPr>
          <p:cNvSpPr txBox="1">
            <a:spLocks/>
          </p:cNvSpPr>
          <p:nvPr/>
        </p:nvSpPr>
        <p:spPr>
          <a:xfrm>
            <a:off x="1352469" y="3249016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EF961063-41BE-2E63-9FE0-46EED4BC5BE7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9A93D6E5-16E9-D77B-92DB-C75DA8713E1A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38613C74-C7EF-268D-0DBF-E673C6579C54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1E040D3E-04EC-99D7-8CD0-8EC09ED4295B}"/>
              </a:ext>
            </a:extLst>
          </p:cNvPr>
          <p:cNvCxnSpPr>
            <a:cxnSpLocks/>
            <a:stCxn id="19" idx="3"/>
            <a:endCxn id="11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1F84155A-6CE9-B78B-AEE1-CB02E1211848}"/>
              </a:ext>
            </a:extLst>
          </p:cNvPr>
          <p:cNvCxnSpPr>
            <a:cxnSpLocks/>
            <a:stCxn id="19" idx="3"/>
            <a:endCxn id="12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38233CB6-D664-F3A4-6719-421E942C2D8D}"/>
              </a:ext>
            </a:extLst>
          </p:cNvPr>
          <p:cNvCxnSpPr>
            <a:cxnSpLocks/>
            <a:stCxn id="19" idx="3"/>
            <a:endCxn id="13" idx="1"/>
          </p:cNvCxnSpPr>
          <p:nvPr/>
        </p:nvCxnSpPr>
        <p:spPr>
          <a:xfrm flipV="1">
            <a:off x="1088750" y="2128044"/>
            <a:ext cx="263719" cy="1102629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09531839-1571-A08C-3AA4-CAEA74A7E038}"/>
              </a:ext>
            </a:extLst>
          </p:cNvPr>
          <p:cNvCxnSpPr>
            <a:cxnSpLocks/>
            <a:stCxn id="19" idx="3"/>
            <a:endCxn id="15" idx="1"/>
          </p:cNvCxnSpPr>
          <p:nvPr/>
        </p:nvCxnSpPr>
        <p:spPr>
          <a:xfrm flipV="1">
            <a:off x="1088750" y="3113650"/>
            <a:ext cx="263719" cy="11702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DEADEA2C-4ACB-90DF-3267-69228EE936B1}"/>
              </a:ext>
            </a:extLst>
          </p:cNvPr>
          <p:cNvCxnSpPr>
            <a:cxnSpLocks/>
            <a:stCxn id="19" idx="3"/>
            <a:endCxn id="16" idx="1"/>
          </p:cNvCxnSpPr>
          <p:nvPr/>
        </p:nvCxnSpPr>
        <p:spPr>
          <a:xfrm>
            <a:off x="1088750" y="3230673"/>
            <a:ext cx="263719" cy="40386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E09D45C4-ACA0-E7E6-5E61-9EF079EE08F0}"/>
              </a:ext>
            </a:extLst>
          </p:cNvPr>
          <p:cNvCxnSpPr>
            <a:cxnSpLocks/>
            <a:stCxn id="19" idx="3"/>
            <a:endCxn id="17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ED228BAE-6922-7A98-0AD1-204EB618A3B2}"/>
              </a:ext>
            </a:extLst>
          </p:cNvPr>
          <p:cNvCxnSpPr>
            <a:cxnSpLocks/>
            <a:stCxn id="19" idx="3"/>
            <a:endCxn id="18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F5B59F0C-D6EA-8A47-B25B-947BDF718AE2}"/>
              </a:ext>
            </a:extLst>
          </p:cNvPr>
          <p:cNvCxnSpPr>
            <a:cxnSpLocks/>
            <a:stCxn id="19" idx="3"/>
            <a:endCxn id="14" idx="1"/>
          </p:cNvCxnSpPr>
          <p:nvPr/>
        </p:nvCxnSpPr>
        <p:spPr>
          <a:xfrm flipV="1">
            <a:off x="1088750" y="2403902"/>
            <a:ext cx="263719" cy="82677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4AB89F6F-85A8-7F6E-3ABD-E3BD4F3BE26E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657508A-074A-24C8-0BE7-4212FDE5E303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5264A40-687E-6C92-717E-FF90E28782F8}"/>
              </a:ext>
            </a:extLst>
          </p:cNvPr>
          <p:cNvSpPr txBox="1"/>
          <p:nvPr/>
        </p:nvSpPr>
        <p:spPr>
          <a:xfrm>
            <a:off x="4737133" y="19559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605E4B05-0163-9030-A7B9-34477259BDC1}"/>
              </a:ext>
            </a:extLst>
          </p:cNvPr>
          <p:cNvSpPr txBox="1"/>
          <p:nvPr/>
        </p:nvSpPr>
        <p:spPr>
          <a:xfrm>
            <a:off x="4732254" y="222985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13E3848C-4EAC-7A9B-5FDB-E7A56EA5770E}"/>
              </a:ext>
            </a:extLst>
          </p:cNvPr>
          <p:cNvSpPr txBox="1"/>
          <p:nvPr/>
        </p:nvSpPr>
        <p:spPr>
          <a:xfrm>
            <a:off x="4732254" y="295598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98F08308-36E1-FE77-F079-68D9987098AC}"/>
              </a:ext>
            </a:extLst>
          </p:cNvPr>
          <p:cNvSpPr txBox="1"/>
          <p:nvPr/>
        </p:nvSpPr>
        <p:spPr>
          <a:xfrm>
            <a:off x="4737135" y="34652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D8566F90-8B3F-6782-4565-FEA5411DE478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CE6DCE1E-CFA0-E922-44D6-8022C42F4407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B9D4748F-F020-5BEA-921F-DB034C9F76D3}"/>
              </a:ext>
            </a:extLst>
          </p:cNvPr>
          <p:cNvSpPr txBox="1"/>
          <p:nvPr/>
        </p:nvSpPr>
        <p:spPr>
          <a:xfrm>
            <a:off x="324324" y="1424090"/>
            <a:ext cx="815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</p:txBody>
      </p:sp>
      <p:graphicFrame>
        <p:nvGraphicFramePr>
          <p:cNvPr id="48" name="表格 47">
            <a:extLst>
              <a:ext uri="{FF2B5EF4-FFF2-40B4-BE49-F238E27FC236}">
                <a16:creationId xmlns:a16="http://schemas.microsoft.com/office/drawing/2014/main" id="{10F1994E-3BA2-8D90-8082-6C8D3C602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195657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9" name="图形 48" descr="关闭 纯色填充">
            <a:extLst>
              <a:ext uri="{FF2B5EF4-FFF2-40B4-BE49-F238E27FC236}">
                <a16:creationId xmlns:a16="http://schemas.microsoft.com/office/drawing/2014/main" id="{BC1678A8-154A-D704-710F-839FA2E96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50" name="表格 49">
            <a:extLst>
              <a:ext uri="{FF2B5EF4-FFF2-40B4-BE49-F238E27FC236}">
                <a16:creationId xmlns:a16="http://schemas.microsoft.com/office/drawing/2014/main" id="{9998F983-2437-6B48-92B6-8C542EADE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758294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1" name="图形 50" descr="关闭 纯色填充">
            <a:extLst>
              <a:ext uri="{FF2B5EF4-FFF2-40B4-BE49-F238E27FC236}">
                <a16:creationId xmlns:a16="http://schemas.microsoft.com/office/drawing/2014/main" id="{D45E8BC8-EAD3-9CA4-7350-696FFCB405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52" name="表格 51">
            <a:extLst>
              <a:ext uri="{FF2B5EF4-FFF2-40B4-BE49-F238E27FC236}">
                <a16:creationId xmlns:a16="http://schemas.microsoft.com/office/drawing/2014/main" id="{63FF83FD-86AB-D6EB-C96D-45B3076F1C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111256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3" name="图形 52" descr="复选标记 纯色填充">
            <a:extLst>
              <a:ext uri="{FF2B5EF4-FFF2-40B4-BE49-F238E27FC236}">
                <a16:creationId xmlns:a16="http://schemas.microsoft.com/office/drawing/2014/main" id="{E584EE0F-A5ED-44A6-9C54-49719B85AD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55" name="文本框 54">
            <a:extLst>
              <a:ext uri="{FF2B5EF4-FFF2-40B4-BE49-F238E27FC236}">
                <a16:creationId xmlns:a16="http://schemas.microsoft.com/office/drawing/2014/main" id="{1D8DC1C0-A72D-AA70-9EE1-0D9AC60ADB8F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2837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587BC-9140-BA69-9F1E-0DAEE542D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EDF193-CD6E-2240-194D-0E6A0E77E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16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082EB05F-D7D6-816C-80B6-3B2AEEBF7BB8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内容占位符 2">
            <a:extLst>
              <a:ext uri="{FF2B5EF4-FFF2-40B4-BE49-F238E27FC236}">
                <a16:creationId xmlns:a16="http://schemas.microsoft.com/office/drawing/2014/main" id="{A500618A-B580-0E77-D160-53DF631C8C09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38" name="内容占位符 2">
            <a:extLst>
              <a:ext uri="{FF2B5EF4-FFF2-40B4-BE49-F238E27FC236}">
                <a16:creationId xmlns:a16="http://schemas.microsoft.com/office/drawing/2014/main" id="{DE24F938-B20F-41E4-371E-686947417F1D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39" name="内容占位符 2">
            <a:extLst>
              <a:ext uri="{FF2B5EF4-FFF2-40B4-BE49-F238E27FC236}">
                <a16:creationId xmlns:a16="http://schemas.microsoft.com/office/drawing/2014/main" id="{54F147C8-A132-9208-7E5E-05295A2E02D1}"/>
              </a:ext>
            </a:extLst>
          </p:cNvPr>
          <p:cNvSpPr txBox="1">
            <a:spLocks/>
          </p:cNvSpPr>
          <p:nvPr/>
        </p:nvSpPr>
        <p:spPr>
          <a:xfrm>
            <a:off x="1352469" y="199033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40" name="内容占位符 2">
            <a:extLst>
              <a:ext uri="{FF2B5EF4-FFF2-40B4-BE49-F238E27FC236}">
                <a16:creationId xmlns:a16="http://schemas.microsoft.com/office/drawing/2014/main" id="{8D1158D9-E846-1AC3-8D46-D0967DDC24EE}"/>
              </a:ext>
            </a:extLst>
          </p:cNvPr>
          <p:cNvSpPr txBox="1">
            <a:spLocks/>
          </p:cNvSpPr>
          <p:nvPr/>
        </p:nvSpPr>
        <p:spPr>
          <a:xfrm>
            <a:off x="1352469" y="226619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41" name="内容占位符 2">
            <a:extLst>
              <a:ext uri="{FF2B5EF4-FFF2-40B4-BE49-F238E27FC236}">
                <a16:creationId xmlns:a16="http://schemas.microsoft.com/office/drawing/2014/main" id="{767E61AC-ABE4-C6E1-A540-5429C586698D}"/>
              </a:ext>
            </a:extLst>
          </p:cNvPr>
          <p:cNvSpPr txBox="1">
            <a:spLocks/>
          </p:cNvSpPr>
          <p:nvPr/>
        </p:nvSpPr>
        <p:spPr>
          <a:xfrm>
            <a:off x="1352469" y="297593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42" name="内容占位符 2">
            <a:extLst>
              <a:ext uri="{FF2B5EF4-FFF2-40B4-BE49-F238E27FC236}">
                <a16:creationId xmlns:a16="http://schemas.microsoft.com/office/drawing/2014/main" id="{51EBF42E-42B2-4E45-606F-503B9C7B992C}"/>
              </a:ext>
            </a:extLst>
          </p:cNvPr>
          <p:cNvSpPr txBox="1">
            <a:spLocks/>
          </p:cNvSpPr>
          <p:nvPr/>
        </p:nvSpPr>
        <p:spPr>
          <a:xfrm>
            <a:off x="1352469" y="3249016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43" name="内容占位符 2">
            <a:extLst>
              <a:ext uri="{FF2B5EF4-FFF2-40B4-BE49-F238E27FC236}">
                <a16:creationId xmlns:a16="http://schemas.microsoft.com/office/drawing/2014/main" id="{116E0CE9-DF83-0E38-1C1B-0FDAA7E2C732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4" name="内容占位符 2">
            <a:extLst>
              <a:ext uri="{FF2B5EF4-FFF2-40B4-BE49-F238E27FC236}">
                <a16:creationId xmlns:a16="http://schemas.microsoft.com/office/drawing/2014/main" id="{E1158EEB-A928-8C02-FC1C-665D14058CE6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45" name="内容占位符 2">
            <a:extLst>
              <a:ext uri="{FF2B5EF4-FFF2-40B4-BE49-F238E27FC236}">
                <a16:creationId xmlns:a16="http://schemas.microsoft.com/office/drawing/2014/main" id="{998204A2-736F-0C39-669C-8D5C21DC80F3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46" name="直线连接符 45">
            <a:extLst>
              <a:ext uri="{FF2B5EF4-FFF2-40B4-BE49-F238E27FC236}">
                <a16:creationId xmlns:a16="http://schemas.microsoft.com/office/drawing/2014/main" id="{5CD6E455-6A69-B379-5B96-8A4ED9209755}"/>
              </a:ext>
            </a:extLst>
          </p:cNvPr>
          <p:cNvCxnSpPr>
            <a:cxnSpLocks/>
            <a:stCxn id="45" idx="3"/>
            <a:endCxn id="37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>
            <a:extLst>
              <a:ext uri="{FF2B5EF4-FFF2-40B4-BE49-F238E27FC236}">
                <a16:creationId xmlns:a16="http://schemas.microsoft.com/office/drawing/2014/main" id="{C727126F-BFFF-426D-386B-2A3CB262F730}"/>
              </a:ext>
            </a:extLst>
          </p:cNvPr>
          <p:cNvCxnSpPr>
            <a:cxnSpLocks/>
            <a:stCxn id="45" idx="3"/>
            <a:endCxn id="38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线连接符 47">
            <a:extLst>
              <a:ext uri="{FF2B5EF4-FFF2-40B4-BE49-F238E27FC236}">
                <a16:creationId xmlns:a16="http://schemas.microsoft.com/office/drawing/2014/main" id="{0A7618C6-F8B4-0D98-EDD5-205979F2630F}"/>
              </a:ext>
            </a:extLst>
          </p:cNvPr>
          <p:cNvCxnSpPr>
            <a:cxnSpLocks/>
            <a:stCxn id="45" idx="3"/>
            <a:endCxn id="39" idx="1"/>
          </p:cNvCxnSpPr>
          <p:nvPr/>
        </p:nvCxnSpPr>
        <p:spPr>
          <a:xfrm flipV="1">
            <a:off x="1088750" y="2128044"/>
            <a:ext cx="263719" cy="110262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线连接符 48">
            <a:extLst>
              <a:ext uri="{FF2B5EF4-FFF2-40B4-BE49-F238E27FC236}">
                <a16:creationId xmlns:a16="http://schemas.microsoft.com/office/drawing/2014/main" id="{9794D8EB-23C3-48A2-E1F4-E4A2791DBBE3}"/>
              </a:ext>
            </a:extLst>
          </p:cNvPr>
          <p:cNvCxnSpPr>
            <a:cxnSpLocks/>
            <a:stCxn id="45" idx="3"/>
            <a:endCxn id="41" idx="1"/>
          </p:cNvCxnSpPr>
          <p:nvPr/>
        </p:nvCxnSpPr>
        <p:spPr>
          <a:xfrm flipV="1">
            <a:off x="1088750" y="3113650"/>
            <a:ext cx="263719" cy="11702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线连接符 49">
            <a:extLst>
              <a:ext uri="{FF2B5EF4-FFF2-40B4-BE49-F238E27FC236}">
                <a16:creationId xmlns:a16="http://schemas.microsoft.com/office/drawing/2014/main" id="{23C51B5C-B120-11B6-F3C0-B03371EF8AE8}"/>
              </a:ext>
            </a:extLst>
          </p:cNvPr>
          <p:cNvCxnSpPr>
            <a:cxnSpLocks/>
            <a:stCxn id="45" idx="3"/>
            <a:endCxn id="42" idx="1"/>
          </p:cNvCxnSpPr>
          <p:nvPr/>
        </p:nvCxnSpPr>
        <p:spPr>
          <a:xfrm>
            <a:off x="1088750" y="3230673"/>
            <a:ext cx="263719" cy="40386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50">
            <a:extLst>
              <a:ext uri="{FF2B5EF4-FFF2-40B4-BE49-F238E27FC236}">
                <a16:creationId xmlns:a16="http://schemas.microsoft.com/office/drawing/2014/main" id="{DF4ED39F-22E4-4B0C-44D8-B93B6BCEFAE4}"/>
              </a:ext>
            </a:extLst>
          </p:cNvPr>
          <p:cNvCxnSpPr>
            <a:cxnSpLocks/>
            <a:stCxn id="45" idx="3"/>
            <a:endCxn id="43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线连接符 51">
            <a:extLst>
              <a:ext uri="{FF2B5EF4-FFF2-40B4-BE49-F238E27FC236}">
                <a16:creationId xmlns:a16="http://schemas.microsoft.com/office/drawing/2014/main" id="{14FC28B0-8A73-B6A1-A38B-9C108F5F044C}"/>
              </a:ext>
            </a:extLst>
          </p:cNvPr>
          <p:cNvCxnSpPr>
            <a:cxnSpLocks/>
            <a:stCxn id="45" idx="3"/>
            <a:endCxn id="44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线连接符 52">
            <a:extLst>
              <a:ext uri="{FF2B5EF4-FFF2-40B4-BE49-F238E27FC236}">
                <a16:creationId xmlns:a16="http://schemas.microsoft.com/office/drawing/2014/main" id="{72527147-E687-EC4B-ACDD-CDE7688CA168}"/>
              </a:ext>
            </a:extLst>
          </p:cNvPr>
          <p:cNvCxnSpPr>
            <a:cxnSpLocks/>
            <a:stCxn id="45" idx="3"/>
            <a:endCxn id="40" idx="1"/>
          </p:cNvCxnSpPr>
          <p:nvPr/>
        </p:nvCxnSpPr>
        <p:spPr>
          <a:xfrm flipV="1">
            <a:off x="1088750" y="2403902"/>
            <a:ext cx="263719" cy="82677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id="{EE6A185D-A7BD-10D3-1859-31C6212D8358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56766E35-8134-9A72-0E28-9DC522D5C2F2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060DC1BE-DB22-2294-F334-0B5500273AC5}"/>
              </a:ext>
            </a:extLst>
          </p:cNvPr>
          <p:cNvSpPr txBox="1"/>
          <p:nvPr/>
        </p:nvSpPr>
        <p:spPr>
          <a:xfrm>
            <a:off x="4737133" y="19559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FD7DE08B-5F1B-19D7-0CB3-2133BF994285}"/>
              </a:ext>
            </a:extLst>
          </p:cNvPr>
          <p:cNvSpPr txBox="1"/>
          <p:nvPr/>
        </p:nvSpPr>
        <p:spPr>
          <a:xfrm>
            <a:off x="4732254" y="222985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21DF8CC7-F92C-3AE6-3E5A-1BEC4DE36822}"/>
              </a:ext>
            </a:extLst>
          </p:cNvPr>
          <p:cNvSpPr txBox="1"/>
          <p:nvPr/>
        </p:nvSpPr>
        <p:spPr>
          <a:xfrm>
            <a:off x="4732254" y="295598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C8A65509-9E00-4C6B-A186-75937C417A01}"/>
              </a:ext>
            </a:extLst>
          </p:cNvPr>
          <p:cNvSpPr txBox="1"/>
          <p:nvPr/>
        </p:nvSpPr>
        <p:spPr>
          <a:xfrm>
            <a:off x="4737135" y="34652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26606C2B-A9D5-06D4-87E9-9A7BD3667044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3B99E24A-3AC9-7B98-35F1-1379F45415CB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C60B342A-3529-CA55-FA9D-9FFCE47CC06E}"/>
              </a:ext>
            </a:extLst>
          </p:cNvPr>
          <p:cNvSpPr txBox="1"/>
          <p:nvPr/>
        </p:nvSpPr>
        <p:spPr>
          <a:xfrm>
            <a:off x="324324" y="1424090"/>
            <a:ext cx="815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</p:txBody>
      </p:sp>
      <p:graphicFrame>
        <p:nvGraphicFramePr>
          <p:cNvPr id="65" name="表格 64">
            <a:extLst>
              <a:ext uri="{FF2B5EF4-FFF2-40B4-BE49-F238E27FC236}">
                <a16:creationId xmlns:a16="http://schemas.microsoft.com/office/drawing/2014/main" id="{F811C11D-7753-6F6A-03F4-DDB04AC5B5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86616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6" name="图形 65" descr="关闭 纯色填充">
            <a:extLst>
              <a:ext uri="{FF2B5EF4-FFF2-40B4-BE49-F238E27FC236}">
                <a16:creationId xmlns:a16="http://schemas.microsoft.com/office/drawing/2014/main" id="{CEA02FCF-75AB-0F6E-146D-398ECA6C8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67" name="表格 66">
            <a:extLst>
              <a:ext uri="{FF2B5EF4-FFF2-40B4-BE49-F238E27FC236}">
                <a16:creationId xmlns:a16="http://schemas.microsoft.com/office/drawing/2014/main" id="{21233051-C3ED-8F6E-A800-7EB2C4FE7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98511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8" name="图形 67" descr="关闭 纯色填充">
            <a:extLst>
              <a:ext uri="{FF2B5EF4-FFF2-40B4-BE49-F238E27FC236}">
                <a16:creationId xmlns:a16="http://schemas.microsoft.com/office/drawing/2014/main" id="{E261EA8D-E0B6-4ADD-172D-E4A75D6DC7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79" name="表格 78">
            <a:extLst>
              <a:ext uri="{FF2B5EF4-FFF2-40B4-BE49-F238E27FC236}">
                <a16:creationId xmlns:a16="http://schemas.microsoft.com/office/drawing/2014/main" id="{D199ECDF-CF60-F87A-E772-075FE1F4EF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25061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0" name="图形 79" descr="复选标记 纯色填充">
            <a:extLst>
              <a:ext uri="{FF2B5EF4-FFF2-40B4-BE49-F238E27FC236}">
                <a16:creationId xmlns:a16="http://schemas.microsoft.com/office/drawing/2014/main" id="{A376D51B-896B-605B-81FA-30B74BDC03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82" name="文本框 81">
            <a:extLst>
              <a:ext uri="{FF2B5EF4-FFF2-40B4-BE49-F238E27FC236}">
                <a16:creationId xmlns:a16="http://schemas.microsoft.com/office/drawing/2014/main" id="{9A1F8718-489A-5FAB-6E31-FCB232A540C4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7570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041CC-28A0-2872-26EA-F0F69E783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CF04D1F-1757-6543-BBE8-81942B0DE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17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6F2FE504-EB92-7581-3355-D0467F85B87B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58D6361-DF3A-28C1-EE70-0DC332CF3B76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9CDC07FC-EC9B-5E56-79CD-3F1B2B312ED5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0B35F1AB-F9DD-55D3-B365-C6C41FC11D05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357C89E7-A917-4068-5EF7-9AE1E464C3E2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95A3E7D6-21F4-C85E-7B65-47782E4B7A67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219E6FA2-EC87-248F-C9E8-972364F9B7A4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0E6AE10B-1C75-D300-F90B-A04F6FB6774E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5A7B4CAD-A718-9B89-CDB9-4F2D9E10FD14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AE7CDCE1-3D56-6CB6-7B0D-484CDC22845A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1973EB23-A294-65C0-02C5-03861EC46314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BD1E9445-475C-69C7-4711-4DE6BE812F17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1F5A9B4F-F0F4-F18C-4842-7B7A814FDC4F}"/>
              </a:ext>
            </a:extLst>
          </p:cNvPr>
          <p:cNvCxnSpPr>
            <a:cxnSpLocks/>
            <a:stCxn id="20" idx="3"/>
            <a:endCxn id="13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D349211B-EE4D-E4DD-3871-899CB4830BEC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1433F588-01AF-B6CB-A379-91F0D6F30B06}"/>
              </a:ext>
            </a:extLst>
          </p:cNvPr>
          <p:cNvCxnSpPr>
            <a:cxnSpLocks/>
            <a:stCxn id="20" idx="3"/>
            <a:endCxn id="16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EF77CBEE-B0F5-DCA5-0402-6264FB0FE0EE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84FFEE7C-ECD1-E04A-9FD6-38F018BF0C63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CB0E24EB-FC53-E4BE-CF5B-2C34633E3338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BA5B327F-FFCA-3204-595A-4C2228FE2CB1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433F0B8A-59A8-CA14-29E9-CE99C227C37A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1154E2F-33ED-A1D6-58B8-4B6D24A5E961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883561F-7F8A-950B-3607-3EBB55500A3B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736594FD-AA51-92AD-0DD6-7C7E78FB7ED5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AAC21F71-6BD6-E143-6E0C-F9A0D37A2F73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15A8073F-8EFC-AE13-92ED-8429B6232BF5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7F9718E7-3992-5480-7DE0-97C575673308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13D6A0B7-A650-070B-ABE8-B7B3C56B9840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39" name="表格 38">
            <a:extLst>
              <a:ext uri="{FF2B5EF4-FFF2-40B4-BE49-F238E27FC236}">
                <a16:creationId xmlns:a16="http://schemas.microsoft.com/office/drawing/2014/main" id="{5C906F4A-257E-7358-0348-86D6F4E581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86616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0" name="图形 39" descr="关闭 纯色填充">
            <a:extLst>
              <a:ext uri="{FF2B5EF4-FFF2-40B4-BE49-F238E27FC236}">
                <a16:creationId xmlns:a16="http://schemas.microsoft.com/office/drawing/2014/main" id="{90E8F02A-6DE5-095B-E752-DDD1ADC685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41" name="表格 40">
            <a:extLst>
              <a:ext uri="{FF2B5EF4-FFF2-40B4-BE49-F238E27FC236}">
                <a16:creationId xmlns:a16="http://schemas.microsoft.com/office/drawing/2014/main" id="{075C8A6C-61FE-4779-617A-E386C5E245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98511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2" name="图形 41" descr="关闭 纯色填充">
            <a:extLst>
              <a:ext uri="{FF2B5EF4-FFF2-40B4-BE49-F238E27FC236}">
                <a16:creationId xmlns:a16="http://schemas.microsoft.com/office/drawing/2014/main" id="{4AE77215-1E80-FF5A-7C05-8ED312ECB8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78" name="表格 77">
            <a:extLst>
              <a:ext uri="{FF2B5EF4-FFF2-40B4-BE49-F238E27FC236}">
                <a16:creationId xmlns:a16="http://schemas.microsoft.com/office/drawing/2014/main" id="{A759BA39-D975-437E-16EE-8BBE1E8CC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25061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9" name="图形 78" descr="复选标记 纯色填充">
            <a:extLst>
              <a:ext uri="{FF2B5EF4-FFF2-40B4-BE49-F238E27FC236}">
                <a16:creationId xmlns:a16="http://schemas.microsoft.com/office/drawing/2014/main" id="{44F16776-5D68-9C9A-B434-E6C3E8C936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81" name="文本框 80">
            <a:extLst>
              <a:ext uri="{FF2B5EF4-FFF2-40B4-BE49-F238E27FC236}">
                <a16:creationId xmlns:a16="http://schemas.microsoft.com/office/drawing/2014/main" id="{ABA4EF0D-E190-A8C9-4632-16A9FB44DF49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9124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0E043-50C2-2AD0-59CD-31FE1D90E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7F1BF87-11CC-A4A3-1D04-6A97BA9EE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18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0F6A4039-D73A-0337-7D65-CDB78492505E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171A2ED-928D-4E11-39BC-C9048B277623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4D3D7396-86FD-DE94-C465-D6EDEFA3810A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D681655C-8D45-3901-4C44-C04A551BFBD8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35843D28-D537-5891-CF12-09F141B2E65E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7AFBC38A-C835-CA11-1ABD-A7A77972226E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71774F30-EC1F-2C0B-E44A-4AF1509864F5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5D1EC5ED-0BA2-2227-F99C-C631E8A70A90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4D73BC7C-1D9C-0396-2FB1-DD616D7A8040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269BC40F-89D9-1746-8D8F-E1012DDCDAC1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ED9AC695-2C9C-6B42-84AA-BCBB30F8FE21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E35611CC-78FF-FC75-A295-E5BB223F663E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3F035785-DBA2-3408-87DC-77D82EBA42F5}"/>
              </a:ext>
            </a:extLst>
          </p:cNvPr>
          <p:cNvCxnSpPr>
            <a:cxnSpLocks/>
            <a:stCxn id="20" idx="3"/>
            <a:endCxn id="13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FAC994D0-806E-85DF-049B-ABC47F70E357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27E2E21E-2BBE-290D-D736-18E381468E97}"/>
              </a:ext>
            </a:extLst>
          </p:cNvPr>
          <p:cNvCxnSpPr>
            <a:cxnSpLocks/>
            <a:stCxn id="20" idx="3"/>
            <a:endCxn id="16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B5C872F-B05E-5AC9-4C0D-BD1768AA74F8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0C6D66B6-61E9-E083-063F-85EC2CADCEB1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C411FB65-50BF-7A94-9BAC-EEBD801206BA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BDA057C6-A61A-8053-CFDB-2192CC36F96A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7C38512E-74CC-B2AA-6A6D-7E0756AF0D98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1D7DF930-2FD1-0551-8378-151FE5E13457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A3B918F-3344-3AFA-8251-2C262CF3BF6F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3E12B24-94AB-6856-EDD2-7017EBD30AAF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5C53BFA4-C90E-F6FA-2B96-AFAED4B1FF54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FE325183-A1BF-CFF5-BB19-55DDEDDFD858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B727A09A-15F1-1EF4-F395-DD958AEC50A7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3397B2C8-9103-84D8-BBEB-FABD92E2E878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0" name="表格 39">
            <a:extLst>
              <a:ext uri="{FF2B5EF4-FFF2-40B4-BE49-F238E27FC236}">
                <a16:creationId xmlns:a16="http://schemas.microsoft.com/office/drawing/2014/main" id="{17F1B23B-2B07-0213-A00D-878AC9B2BB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86616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1" name="图形 40" descr="关闭 纯色填充">
            <a:extLst>
              <a:ext uri="{FF2B5EF4-FFF2-40B4-BE49-F238E27FC236}">
                <a16:creationId xmlns:a16="http://schemas.microsoft.com/office/drawing/2014/main" id="{6C2F86C1-F1BB-331E-6DB4-D0BCC053D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A0AC343F-6D56-4892-A339-C101B2B81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98511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3" name="图形 42" descr="关闭 纯色填充">
            <a:extLst>
              <a:ext uri="{FF2B5EF4-FFF2-40B4-BE49-F238E27FC236}">
                <a16:creationId xmlns:a16="http://schemas.microsoft.com/office/drawing/2014/main" id="{FC53A224-77F8-616F-334A-CFF52E7C0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C0729E8C-5AE8-C99E-791A-40E0CE2BFE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2335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5" name="图形 44" descr="关闭 纯色填充">
            <a:extLst>
              <a:ext uri="{FF2B5EF4-FFF2-40B4-BE49-F238E27FC236}">
                <a16:creationId xmlns:a16="http://schemas.microsoft.com/office/drawing/2014/main" id="{F6AAB2ED-92C4-0977-9C06-CD6ADAFE1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54" name="表格 53">
            <a:extLst>
              <a:ext uri="{FF2B5EF4-FFF2-40B4-BE49-F238E27FC236}">
                <a16:creationId xmlns:a16="http://schemas.microsoft.com/office/drawing/2014/main" id="{196BCF6F-A5A2-77E4-EBB9-0CE0401ED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25061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5" name="图形 54" descr="复选标记 纯色填充">
            <a:extLst>
              <a:ext uri="{FF2B5EF4-FFF2-40B4-BE49-F238E27FC236}">
                <a16:creationId xmlns:a16="http://schemas.microsoft.com/office/drawing/2014/main" id="{C8E1FE39-12E0-9540-1124-565477D0A4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57" name="文本框 56">
            <a:extLst>
              <a:ext uri="{FF2B5EF4-FFF2-40B4-BE49-F238E27FC236}">
                <a16:creationId xmlns:a16="http://schemas.microsoft.com/office/drawing/2014/main" id="{2118AE36-1903-F292-6FAD-D8FCE4F18C91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右大括号 58">
            <a:extLst>
              <a:ext uri="{FF2B5EF4-FFF2-40B4-BE49-F238E27FC236}">
                <a16:creationId xmlns:a16="http://schemas.microsoft.com/office/drawing/2014/main" id="{81345F89-C479-6B27-67AB-0A21E987694A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76391A68-1EE3-ED81-17B1-D0C81C5BAFF5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67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29FE8-FB44-39CF-BE17-82E6BC32C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AABD8D7-C3B5-8227-F6A6-2DD482B6C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19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E2650AA6-B2A1-947B-1FAC-5C0B0A5BD0F3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AB74F8E-C5E7-72CB-E5C5-AE570E6D4216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C1786156-BAEB-8A7C-8CFF-FE3EDE61FBFD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179DDF66-DFC5-9EEC-75D1-566877091608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A07A7FB7-2CA4-B8F3-6E02-E3A72D9280E5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263149AB-F0E7-7F08-AD32-49602C064329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2C4B47C3-51DD-2F3B-4782-DA8953FF5441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7A459B11-186E-4A76-F4CF-3CB12F2A08EF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32B8671F-E87A-0061-4BAC-111C29116A74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F7FB7F6C-E53A-C6B0-CC15-24FFA04D1B96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CF20AF41-5F37-1863-DDB2-2A9D129BF911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7C3E5532-0028-781F-E94A-40EF6B8C88C0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47E67669-A5D8-5F1E-2D87-BE4A48DE12AA}"/>
              </a:ext>
            </a:extLst>
          </p:cNvPr>
          <p:cNvCxnSpPr>
            <a:cxnSpLocks/>
            <a:stCxn id="20" idx="3"/>
            <a:endCxn id="13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6C7929AD-613B-7632-977E-C9E96B751148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EE411694-E030-1082-73A3-078316B66ADB}"/>
              </a:ext>
            </a:extLst>
          </p:cNvPr>
          <p:cNvCxnSpPr>
            <a:cxnSpLocks/>
            <a:stCxn id="20" idx="3"/>
            <a:endCxn id="16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8DEF0996-83C4-8A4E-995D-E370A38601A3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FDD539DB-2B96-51D2-2EC7-83FCB7B4D3FF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07018499-A0CC-0240-9B78-8412A23ADAEE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47F6E77C-B7A0-3259-C4BB-FFB1E17DEC92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A19BE611-09E6-4F9A-E383-EDB5416EF5BF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2E9186CB-93F3-79A9-16D8-C5DEC7CC0F21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E74529B-A573-E81F-3EC0-64FC212FB394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93C56747-DFA8-F899-AB0F-3DAC358D3D30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23F71B1A-A8C0-93CE-B33E-13ABBC583AB7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04986FF8-8609-0156-0864-291C33D1E62D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9384C6AF-4713-E7D0-75D3-736AA52E6776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2A92196B-6014-F8E1-308D-C8E5173329B3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0" name="表格 39">
            <a:extLst>
              <a:ext uri="{FF2B5EF4-FFF2-40B4-BE49-F238E27FC236}">
                <a16:creationId xmlns:a16="http://schemas.microsoft.com/office/drawing/2014/main" id="{041F1E5C-1D91-F6CF-A737-8AD7A6D41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680149"/>
              </p:ext>
            </p:extLst>
          </p:nvPr>
        </p:nvGraphicFramePr>
        <p:xfrm>
          <a:off x="6233160" y="336525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1" name="图形 40" descr="关闭 纯色填充">
            <a:extLst>
              <a:ext uri="{FF2B5EF4-FFF2-40B4-BE49-F238E27FC236}">
                <a16:creationId xmlns:a16="http://schemas.microsoft.com/office/drawing/2014/main" id="{49234A17-4A9C-A5E0-0BD5-98C3C6168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11522"/>
            <a:ext cx="209733" cy="209733"/>
          </a:xfrm>
          <a:prstGeom prst="rect">
            <a:avLst/>
          </a:prstGeom>
        </p:spPr>
      </p:pic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6C67B627-D78F-3E25-1CA4-D9A326BF86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86616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3" name="图形 42" descr="关闭 纯色填充">
            <a:extLst>
              <a:ext uri="{FF2B5EF4-FFF2-40B4-BE49-F238E27FC236}">
                <a16:creationId xmlns:a16="http://schemas.microsoft.com/office/drawing/2014/main" id="{4BA1A988-D0B6-5C9C-21D2-720AF10BF9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6B56EEE1-EBF4-E758-61E4-B0F65AC232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98511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5" name="图形 44" descr="关闭 纯色填充">
            <a:extLst>
              <a:ext uri="{FF2B5EF4-FFF2-40B4-BE49-F238E27FC236}">
                <a16:creationId xmlns:a16="http://schemas.microsoft.com/office/drawing/2014/main" id="{2A95BD50-7C92-C251-045A-49FC1B157E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46" name="表格 45">
            <a:extLst>
              <a:ext uri="{FF2B5EF4-FFF2-40B4-BE49-F238E27FC236}">
                <a16:creationId xmlns:a16="http://schemas.microsoft.com/office/drawing/2014/main" id="{96CD1577-D383-6874-4A96-DF05E67A83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2335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7" name="图形 46" descr="关闭 纯色填充">
            <a:extLst>
              <a:ext uri="{FF2B5EF4-FFF2-40B4-BE49-F238E27FC236}">
                <a16:creationId xmlns:a16="http://schemas.microsoft.com/office/drawing/2014/main" id="{DCA4090D-C9C4-6EC1-DA97-0DE7D97771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56" name="表格 55">
            <a:extLst>
              <a:ext uri="{FF2B5EF4-FFF2-40B4-BE49-F238E27FC236}">
                <a16:creationId xmlns:a16="http://schemas.microsoft.com/office/drawing/2014/main" id="{16962048-AD07-1F9D-F1E5-9572D10DF1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25061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7" name="图形 56" descr="复选标记 纯色填充">
            <a:extLst>
              <a:ext uri="{FF2B5EF4-FFF2-40B4-BE49-F238E27FC236}">
                <a16:creationId xmlns:a16="http://schemas.microsoft.com/office/drawing/2014/main" id="{C081DA40-3730-1A07-FB04-C21A2E4C0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59" name="文本框 58">
            <a:extLst>
              <a:ext uri="{FF2B5EF4-FFF2-40B4-BE49-F238E27FC236}">
                <a16:creationId xmlns:a16="http://schemas.microsoft.com/office/drawing/2014/main" id="{3C4FEC40-488C-FE47-484F-F5C6DF2138AD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右大括号 59">
            <a:extLst>
              <a:ext uri="{FF2B5EF4-FFF2-40B4-BE49-F238E27FC236}">
                <a16:creationId xmlns:a16="http://schemas.microsoft.com/office/drawing/2014/main" id="{17F12A6E-973F-4E18-D138-773DEC11A52A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6EA5CD77-E610-A9F9-AAEA-8C99BDE88370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596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A565D-9F4B-D20A-2437-E7236F5B0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088595-A1C7-835B-0511-D3BBCFBCC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Background: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3600" u="sng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kumimoji="1" lang="zh-CN" alt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36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kumimoji="1" lang="zh-CN" alt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3600" u="sng" dirty="0">
                <a:latin typeface="Arial" panose="020B0604020202020204" pitchFamily="34" charset="0"/>
                <a:cs typeface="Arial" panose="020B0604020202020204" pitchFamily="34" charset="0"/>
              </a:rPr>
              <a:t>Minimization</a:t>
            </a:r>
            <a:endParaRPr kumimoji="1" lang="zh-CN" altLang="en-US" sz="4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7667447-478C-591A-0807-E510198D5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2</a:t>
            </a:fld>
            <a:endParaRPr kumimoji="1" lang="zh-CN" altLang="en-US"/>
          </a:p>
        </p:txBody>
      </p:sp>
      <p:pic>
        <p:nvPicPr>
          <p:cNvPr id="14" name="图形 13" descr="Cmd 终端 轮廓">
            <a:extLst>
              <a:ext uri="{FF2B5EF4-FFF2-40B4-BE49-F238E27FC236}">
                <a16:creationId xmlns:a16="http://schemas.microsoft.com/office/drawing/2014/main" id="{24591DCF-ADBC-B503-2963-ABAE270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53690" y="1977840"/>
            <a:ext cx="1039607" cy="98226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5EBCC17-9283-247C-18D5-FDCCA32DEBE4}"/>
              </a:ext>
            </a:extLst>
          </p:cNvPr>
          <p:cNvSpPr txBox="1"/>
          <p:nvPr/>
        </p:nvSpPr>
        <p:spPr>
          <a:xfrm>
            <a:off x="5051982" y="2724460"/>
            <a:ext cx="1443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Minimizer</a:t>
            </a:r>
            <a:endParaRPr kumimoji="1" lang="zh-CN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图形 16" descr="文档 轮廓">
            <a:extLst>
              <a:ext uri="{FF2B5EF4-FFF2-40B4-BE49-F238E27FC236}">
                <a16:creationId xmlns:a16="http://schemas.microsoft.com/office/drawing/2014/main" id="{A6371725-32B7-E352-02F9-946163587A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23075" y="1885170"/>
            <a:ext cx="1214438" cy="1214438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055EAFCE-1776-E681-2406-30CE8207C344}"/>
              </a:ext>
            </a:extLst>
          </p:cNvPr>
          <p:cNvSpPr txBox="1"/>
          <p:nvPr/>
        </p:nvSpPr>
        <p:spPr>
          <a:xfrm>
            <a:off x="2160377" y="3160429"/>
            <a:ext cx="17507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kumimoji="1" lang="en-US" altLang="zh-CN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triggers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bug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图形 18" descr="文档 轮廓">
            <a:extLst>
              <a:ext uri="{FF2B5EF4-FFF2-40B4-BE49-F238E27FC236}">
                <a16:creationId xmlns:a16="http://schemas.microsoft.com/office/drawing/2014/main" id="{11806B5D-4A4B-4DA7-064D-1C97A1F652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09474" y="2124839"/>
            <a:ext cx="858008" cy="85800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2E08B7C9-CFC1-BAF8-118B-8B1FE406D3F0}"/>
              </a:ext>
            </a:extLst>
          </p:cNvPr>
          <p:cNvSpPr txBox="1"/>
          <p:nvPr/>
        </p:nvSpPr>
        <p:spPr>
          <a:xfrm>
            <a:off x="6889559" y="3160429"/>
            <a:ext cx="30926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Minimized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zh-CN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triggers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bug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线箭头连接符 21">
            <a:extLst>
              <a:ext uri="{FF2B5EF4-FFF2-40B4-BE49-F238E27FC236}">
                <a16:creationId xmlns:a16="http://schemas.microsoft.com/office/drawing/2014/main" id="{DFFBB2E3-EC5D-BBB0-F074-37CA2E0E874F}"/>
              </a:ext>
            </a:extLst>
          </p:cNvPr>
          <p:cNvCxnSpPr/>
          <p:nvPr/>
        </p:nvCxnSpPr>
        <p:spPr>
          <a:xfrm>
            <a:off x="3666089" y="2544318"/>
            <a:ext cx="1385893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直线箭头连接符 22">
            <a:extLst>
              <a:ext uri="{FF2B5EF4-FFF2-40B4-BE49-F238E27FC236}">
                <a16:creationId xmlns:a16="http://schemas.microsoft.com/office/drawing/2014/main" id="{FA0FF24E-5721-EB63-B09D-382A0C75117C}"/>
              </a:ext>
            </a:extLst>
          </p:cNvPr>
          <p:cNvCxnSpPr/>
          <p:nvPr/>
        </p:nvCxnSpPr>
        <p:spPr>
          <a:xfrm>
            <a:off x="6484038" y="2553843"/>
            <a:ext cx="1385893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7" name="图形 26" descr="工具 纯色填充">
            <a:extLst>
              <a:ext uri="{FF2B5EF4-FFF2-40B4-BE49-F238E27FC236}">
                <a16:creationId xmlns:a16="http://schemas.microsoft.com/office/drawing/2014/main" id="{BDFA91E5-A87E-739B-4D74-148AAD40E5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381454" y="4443408"/>
            <a:ext cx="700342" cy="700342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id="{030A6511-3A6D-AE46-ADDF-18039524BA6A}"/>
              </a:ext>
            </a:extLst>
          </p:cNvPr>
          <p:cNvSpPr txBox="1"/>
          <p:nvPr/>
        </p:nvSpPr>
        <p:spPr>
          <a:xfrm>
            <a:off x="4081796" y="4547358"/>
            <a:ext cx="452880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Facilitate</a:t>
            </a:r>
            <a:r>
              <a:rPr kumimoji="1"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r>
              <a:rPr kumimoji="1"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</a:p>
        </p:txBody>
      </p:sp>
    </p:spTree>
    <p:extLst>
      <p:ext uri="{BB962C8B-B14F-4D97-AF65-F5344CB8AC3E}">
        <p14:creationId xmlns:p14="http://schemas.microsoft.com/office/powerpoint/2010/main" val="177752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AE908-7B0B-DA2D-507C-520AE55DFC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CACAEB0-C6E5-28AD-74DC-0CA05F42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20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1C33014C-EAB7-2B88-0E4E-E9CCC62E0C6E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E83BCBE-52C2-C7CD-DB01-77A969B2C36C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CCEA5B96-4A00-1340-AE90-C290B74654CB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0F3F239E-00D4-D3C3-4AAE-4BE3E448F8A3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5933822C-BC60-AE14-929E-A9E04B01DC04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FBD38F7B-3986-E1C7-EA3A-A86EBD222CA5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D03816E7-8A42-EA5E-0B19-45723D601D1C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0211C7E2-CF18-1F7E-FE3A-1F0B9729C228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0D0CA75A-C815-7940-AE20-13B55B9A6D12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00F147B3-5B56-A984-D1E4-D827185F98A0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759B7568-59B3-A660-6B2F-5F14E9C15143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7344BC8E-E7A7-B43E-99D2-827D0DD23B94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C64DE1E1-0DF8-94D7-6518-92C57D0464A9}"/>
              </a:ext>
            </a:extLst>
          </p:cNvPr>
          <p:cNvCxnSpPr>
            <a:cxnSpLocks/>
            <a:stCxn id="20" idx="3"/>
            <a:endCxn id="13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C803ABA8-20D9-F8B7-8A82-45064EDCB0B8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1BB4631E-F551-C502-9852-1D1C087B7D3B}"/>
              </a:ext>
            </a:extLst>
          </p:cNvPr>
          <p:cNvCxnSpPr>
            <a:cxnSpLocks/>
            <a:stCxn id="20" idx="3"/>
            <a:endCxn id="16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D3C3C4EE-6DE7-55DF-8B40-803F9D443F5B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674DB676-8F69-3022-DD00-671026990259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F7067D3E-07FB-E13A-0DA0-AC38F5481AAC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F4DE9EB2-BF3D-DAA0-BCB5-E7FF45445E3D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AD91CD84-70E3-50B7-E290-8A469E49D1B4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A9C5C0FE-C842-6D13-4D60-6B914531AFA9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FFC70C8-6B86-BEB1-A113-2569859ACECC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B16C624-4548-37FF-E7A1-BC584C3B47E5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EBCE2CDB-96C7-328C-2279-A5673B2546CA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9940167E-F6DD-0279-24C9-7079B06102BC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EFD5331A-E919-2A66-95EF-B63CF43026F3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B8D0518-BAC7-2AC6-CA77-C61F3C9CC642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3D76C3EA-03CA-40DC-4C8C-961E8A53BB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680149"/>
              </p:ext>
            </p:extLst>
          </p:nvPr>
        </p:nvGraphicFramePr>
        <p:xfrm>
          <a:off x="6233160" y="336525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3" name="图形 42" descr="关闭 纯色填充">
            <a:extLst>
              <a:ext uri="{FF2B5EF4-FFF2-40B4-BE49-F238E27FC236}">
                <a16:creationId xmlns:a16="http://schemas.microsoft.com/office/drawing/2014/main" id="{640D054D-3A0D-2328-AAEC-5CED473D54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11522"/>
            <a:ext cx="209733" cy="209733"/>
          </a:xfrm>
          <a:prstGeom prst="rect">
            <a:avLst/>
          </a:prstGeom>
        </p:spPr>
      </p:pic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39B3AF69-9B00-E6D1-7BBD-7C006F7788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86616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5" name="图形 44" descr="关闭 纯色填充">
            <a:extLst>
              <a:ext uri="{FF2B5EF4-FFF2-40B4-BE49-F238E27FC236}">
                <a16:creationId xmlns:a16="http://schemas.microsoft.com/office/drawing/2014/main" id="{457A3166-AD3D-131C-4CCD-B7392ECE6C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46" name="表格 45">
            <a:extLst>
              <a:ext uri="{FF2B5EF4-FFF2-40B4-BE49-F238E27FC236}">
                <a16:creationId xmlns:a16="http://schemas.microsoft.com/office/drawing/2014/main" id="{3CD754ED-EFA0-4001-C19C-8074003243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98511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7" name="图形 46" descr="关闭 纯色填充">
            <a:extLst>
              <a:ext uri="{FF2B5EF4-FFF2-40B4-BE49-F238E27FC236}">
                <a16:creationId xmlns:a16="http://schemas.microsoft.com/office/drawing/2014/main" id="{525C5A31-B74D-2A69-44CB-CD2A1BB15E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48" name="表格 47">
            <a:extLst>
              <a:ext uri="{FF2B5EF4-FFF2-40B4-BE49-F238E27FC236}">
                <a16:creationId xmlns:a16="http://schemas.microsoft.com/office/drawing/2014/main" id="{CB035314-D486-9C30-2381-44654606B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2335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9" name="图形 48" descr="关闭 纯色填充">
            <a:extLst>
              <a:ext uri="{FF2B5EF4-FFF2-40B4-BE49-F238E27FC236}">
                <a16:creationId xmlns:a16="http://schemas.microsoft.com/office/drawing/2014/main" id="{73FE918F-BF03-4FD6-56A2-7B78C447A3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50" name="表格 49">
            <a:extLst>
              <a:ext uri="{FF2B5EF4-FFF2-40B4-BE49-F238E27FC236}">
                <a16:creationId xmlns:a16="http://schemas.microsoft.com/office/drawing/2014/main" id="{A02E0A41-F25F-10A4-C0E9-49A3332A3C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506573"/>
              </p:ext>
            </p:extLst>
          </p:nvPr>
        </p:nvGraphicFramePr>
        <p:xfrm>
          <a:off x="6233160" y="364780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1" name="图形 50" descr="关闭 纯色填充">
            <a:extLst>
              <a:ext uri="{FF2B5EF4-FFF2-40B4-BE49-F238E27FC236}">
                <a16:creationId xmlns:a16="http://schemas.microsoft.com/office/drawing/2014/main" id="{1010E168-4928-5793-B8DF-3DFF92BFA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694078"/>
            <a:ext cx="209733" cy="209733"/>
          </a:xfrm>
          <a:prstGeom prst="rect">
            <a:avLst/>
          </a:prstGeom>
        </p:spPr>
      </p:pic>
      <p:graphicFrame>
        <p:nvGraphicFramePr>
          <p:cNvPr id="58" name="表格 57">
            <a:extLst>
              <a:ext uri="{FF2B5EF4-FFF2-40B4-BE49-F238E27FC236}">
                <a16:creationId xmlns:a16="http://schemas.microsoft.com/office/drawing/2014/main" id="{D136DE74-6B32-1A2E-29E9-604DAFA4A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25061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9" name="图形 58" descr="复选标记 纯色填充">
            <a:extLst>
              <a:ext uri="{FF2B5EF4-FFF2-40B4-BE49-F238E27FC236}">
                <a16:creationId xmlns:a16="http://schemas.microsoft.com/office/drawing/2014/main" id="{3E80996B-DEA1-F4F3-DD0B-A89B605CFF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62" name="文本框 61">
            <a:extLst>
              <a:ext uri="{FF2B5EF4-FFF2-40B4-BE49-F238E27FC236}">
                <a16:creationId xmlns:a16="http://schemas.microsoft.com/office/drawing/2014/main" id="{D7CD0ABD-B441-3E19-31A4-B83B921ED358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右大括号 62">
            <a:extLst>
              <a:ext uri="{FF2B5EF4-FFF2-40B4-BE49-F238E27FC236}">
                <a16:creationId xmlns:a16="http://schemas.microsoft.com/office/drawing/2014/main" id="{BB6901A0-BB43-8A4F-D617-2DF8E5539428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85ED7511-D632-8537-8CD8-76A589C0A36B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770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F409D-7CCB-1638-464F-AC71DA64A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1F712C8-9265-54B4-1CE1-AE3FA3259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21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7229127B-5365-3E97-BC3F-4D190A394DBB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EB7A70E-AFE9-D04B-E3EB-06A36A84AB06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BA7D67CE-F8C5-D60A-E02C-839124F2FCA4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D53329DC-3E86-65D1-4C95-C7F9FA317F37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364D2D7D-B470-A75B-C323-82772175C000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3427A200-4839-9CF5-553C-F5FD75B439EF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EDA1A7F9-0C89-CB21-8248-A8CA9188CE2F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A08FC475-7778-D553-ED1B-5F51221E33E3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9A5D7A1A-DFD1-5DD6-88BA-FE202F156856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7C01ED2D-E339-24D4-A422-1E4913ED507F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5A4991C2-6D12-90DF-7F49-0C1B29758965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34CEA64D-3386-DD08-705D-22C39F2D010E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7795BCEB-3A68-1DF2-EE4C-0BF478BB60C0}"/>
              </a:ext>
            </a:extLst>
          </p:cNvPr>
          <p:cNvCxnSpPr>
            <a:cxnSpLocks/>
            <a:stCxn id="20" idx="3"/>
            <a:endCxn id="13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19486871-2591-EDC5-2A09-F80325469967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80867F62-1390-CA9B-65E4-FF76D53CFC4F}"/>
              </a:ext>
            </a:extLst>
          </p:cNvPr>
          <p:cNvCxnSpPr>
            <a:cxnSpLocks/>
            <a:stCxn id="20" idx="3"/>
            <a:endCxn id="16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9AAE859-B442-6677-C7E8-734C1F0F4E31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A1D9ED1C-B8D7-0E30-4C4D-82AA4069A7F0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9ADB9878-1954-25A2-09E9-CB7DDFE8F30A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4DC65691-6622-30AF-4E33-A0EEEF0E842D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0ACC4E8B-0309-19FF-2C2D-1569A8891AB1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FF0A002-4154-2545-9CBB-9F0967E32842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F013035-D1A0-2C6A-1D82-0E33A54FE76D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C2886E92-5A72-A47D-8490-622F04E63397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9312E550-3A89-153F-0B6A-83A299B72EAB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5C80A51C-C4B2-FF79-B1D5-2A64B1CDC20D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928C0716-D77E-ACB4-BAE5-72DC1914C8B6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F481729B-F4B9-FB1F-E084-B2809B842769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B29A2F3E-2401-166E-2A60-AA9EF87620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680149"/>
              </p:ext>
            </p:extLst>
          </p:nvPr>
        </p:nvGraphicFramePr>
        <p:xfrm>
          <a:off x="6233160" y="336525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5" name="图形 44" descr="关闭 纯色填充">
            <a:extLst>
              <a:ext uri="{FF2B5EF4-FFF2-40B4-BE49-F238E27FC236}">
                <a16:creationId xmlns:a16="http://schemas.microsoft.com/office/drawing/2014/main" id="{48454D44-49CA-9542-5E43-C67F4648E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11522"/>
            <a:ext cx="209733" cy="209733"/>
          </a:xfrm>
          <a:prstGeom prst="rect">
            <a:avLst/>
          </a:prstGeom>
        </p:spPr>
      </p:pic>
      <p:graphicFrame>
        <p:nvGraphicFramePr>
          <p:cNvPr id="46" name="表格 45">
            <a:extLst>
              <a:ext uri="{FF2B5EF4-FFF2-40B4-BE49-F238E27FC236}">
                <a16:creationId xmlns:a16="http://schemas.microsoft.com/office/drawing/2014/main" id="{DF3B5F0F-E9F1-0AD7-0465-2B160EF01C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86616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7" name="图形 46" descr="关闭 纯色填充">
            <a:extLst>
              <a:ext uri="{FF2B5EF4-FFF2-40B4-BE49-F238E27FC236}">
                <a16:creationId xmlns:a16="http://schemas.microsoft.com/office/drawing/2014/main" id="{241584F2-0CDB-BEFA-46B2-EED352D304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48" name="表格 47">
            <a:extLst>
              <a:ext uri="{FF2B5EF4-FFF2-40B4-BE49-F238E27FC236}">
                <a16:creationId xmlns:a16="http://schemas.microsoft.com/office/drawing/2014/main" id="{598AA618-1349-D560-D48F-DE1CD98CC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98511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9" name="图形 48" descr="关闭 纯色填充">
            <a:extLst>
              <a:ext uri="{FF2B5EF4-FFF2-40B4-BE49-F238E27FC236}">
                <a16:creationId xmlns:a16="http://schemas.microsoft.com/office/drawing/2014/main" id="{0EA0ED4E-9223-1B87-F5B3-7D93D0B9BE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50" name="表格 49">
            <a:extLst>
              <a:ext uri="{FF2B5EF4-FFF2-40B4-BE49-F238E27FC236}">
                <a16:creationId xmlns:a16="http://schemas.microsoft.com/office/drawing/2014/main" id="{6948CD5A-93D5-743B-A3FC-2A4FDB4E3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2335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1" name="图形 50" descr="关闭 纯色填充">
            <a:extLst>
              <a:ext uri="{FF2B5EF4-FFF2-40B4-BE49-F238E27FC236}">
                <a16:creationId xmlns:a16="http://schemas.microsoft.com/office/drawing/2014/main" id="{62791221-6062-CE47-D8E0-531B83BAA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52" name="表格 51">
            <a:extLst>
              <a:ext uri="{FF2B5EF4-FFF2-40B4-BE49-F238E27FC236}">
                <a16:creationId xmlns:a16="http://schemas.microsoft.com/office/drawing/2014/main" id="{AA347980-32BA-5E3E-D7B2-48D5186D4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506573"/>
              </p:ext>
            </p:extLst>
          </p:nvPr>
        </p:nvGraphicFramePr>
        <p:xfrm>
          <a:off x="6233160" y="364780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3" name="图形 52" descr="关闭 纯色填充">
            <a:extLst>
              <a:ext uri="{FF2B5EF4-FFF2-40B4-BE49-F238E27FC236}">
                <a16:creationId xmlns:a16="http://schemas.microsoft.com/office/drawing/2014/main" id="{34D76A28-1B6B-50B3-CEB7-7BA1736B6E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694078"/>
            <a:ext cx="209733" cy="209733"/>
          </a:xfrm>
          <a:prstGeom prst="rect">
            <a:avLst/>
          </a:prstGeom>
        </p:spPr>
      </p:pic>
      <p:graphicFrame>
        <p:nvGraphicFramePr>
          <p:cNvPr id="54" name="表格 53">
            <a:extLst>
              <a:ext uri="{FF2B5EF4-FFF2-40B4-BE49-F238E27FC236}">
                <a16:creationId xmlns:a16="http://schemas.microsoft.com/office/drawing/2014/main" id="{BC2BDFA6-DBF7-A05B-DED7-A186C290B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642444"/>
              </p:ext>
            </p:extLst>
          </p:nvPr>
        </p:nvGraphicFramePr>
        <p:xfrm>
          <a:off x="6233160" y="393036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5" name="图形 54" descr="关闭 纯色填充">
            <a:extLst>
              <a:ext uri="{FF2B5EF4-FFF2-40B4-BE49-F238E27FC236}">
                <a16:creationId xmlns:a16="http://schemas.microsoft.com/office/drawing/2014/main" id="{259191C3-339C-D2F0-CF6A-EF5D486EC6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976634"/>
            <a:ext cx="209733" cy="209733"/>
          </a:xfrm>
          <a:prstGeom prst="rect">
            <a:avLst/>
          </a:prstGeom>
        </p:spPr>
      </p:pic>
      <p:graphicFrame>
        <p:nvGraphicFramePr>
          <p:cNvPr id="60" name="表格 59">
            <a:extLst>
              <a:ext uri="{FF2B5EF4-FFF2-40B4-BE49-F238E27FC236}">
                <a16:creationId xmlns:a16="http://schemas.microsoft.com/office/drawing/2014/main" id="{A24802D7-7EF9-BF63-5959-8AC467DDC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25061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1" name="图形 60" descr="复选标记 纯色填充">
            <a:extLst>
              <a:ext uri="{FF2B5EF4-FFF2-40B4-BE49-F238E27FC236}">
                <a16:creationId xmlns:a16="http://schemas.microsoft.com/office/drawing/2014/main" id="{80956C52-987A-C3D1-FB04-A0ADA238C5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:a16="http://schemas.microsoft.com/office/drawing/2014/main" id="{8B9D300D-7029-7B90-3DAC-AE47A7DCE71C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右大括号 63">
            <a:extLst>
              <a:ext uri="{FF2B5EF4-FFF2-40B4-BE49-F238E27FC236}">
                <a16:creationId xmlns:a16="http://schemas.microsoft.com/office/drawing/2014/main" id="{457D2A84-B358-07CA-94D5-86CD7D82515A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851CC1A1-6098-983E-0E98-AD702F0EAD36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543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F01E3-2F55-30F6-0109-AF7BF50FC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89EAB9A-1259-ADF1-F712-277B08EE3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22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0D06E3FD-9DD0-313A-2B86-8FFD6415DE0C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BBDA54E-1599-DF64-6B5C-0A64DC41F820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5A0E9AE4-0B28-7694-7D40-089230B05744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A6786E7D-CDF0-72EC-446A-AC735CBB8BC1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AB4D9116-63B3-03E9-B014-56E284D78D3B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8053583B-0FFA-D2ED-0D05-A66486DCD0CA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88FEB60E-3E33-5F54-03B0-A8CD8E56D6CA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26BF39F8-AC95-913F-F621-9FC136107BE3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6A29CA17-30D8-C702-6506-EC14CCE97045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C57366EF-B492-B514-B02D-C1B6B8D37D81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32A10AA1-F69B-1264-C4B8-FC9ECDAA99E1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BF953AA8-2738-3040-A227-77526CBA8F5F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324B3C82-40C3-2BBD-B7E2-BE27493FAD48}"/>
              </a:ext>
            </a:extLst>
          </p:cNvPr>
          <p:cNvCxnSpPr>
            <a:cxnSpLocks/>
            <a:stCxn id="20" idx="3"/>
            <a:endCxn id="13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961C6772-4C07-A816-618A-F2E8AA79401B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B0058C94-7799-0639-681C-8B4A123AB758}"/>
              </a:ext>
            </a:extLst>
          </p:cNvPr>
          <p:cNvCxnSpPr>
            <a:cxnSpLocks/>
            <a:stCxn id="20" idx="3"/>
            <a:endCxn id="16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8065547-D42E-95AC-B1A3-5768E63B85BD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15EA9C9D-F341-9B43-6388-F70ACEC5219A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430D33F0-8648-4863-B10D-54DC4B8973D5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9B7682AB-99EE-DE19-235E-491D3BDFAAB0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E5E619F6-7739-8669-A5CD-59B3FBBF67EA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3FA721D0-C58C-A818-DA16-A388A9980322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F05BD44-FDB8-CC97-2A36-EC31CD18EE82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A1EE6739-F53A-C7F3-513F-E3053823A618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41FC38CA-79F7-4530-6767-C16E6D6ADE9C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D85A9B3-0112-0FF3-C227-E91025FDC9F2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97BF78C9-B7FD-AB06-FE83-9EB7CEE6F113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60E42737-E191-52D6-5BEE-051A758859C6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54" name="表格 53">
            <a:extLst>
              <a:ext uri="{FF2B5EF4-FFF2-40B4-BE49-F238E27FC236}">
                <a16:creationId xmlns:a16="http://schemas.microsoft.com/office/drawing/2014/main" id="{0739A335-445F-148F-8148-D34D5ADB6F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680149"/>
              </p:ext>
            </p:extLst>
          </p:nvPr>
        </p:nvGraphicFramePr>
        <p:xfrm>
          <a:off x="6233160" y="336525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5" name="图形 54" descr="关闭 纯色填充">
            <a:extLst>
              <a:ext uri="{FF2B5EF4-FFF2-40B4-BE49-F238E27FC236}">
                <a16:creationId xmlns:a16="http://schemas.microsoft.com/office/drawing/2014/main" id="{82EF883E-260E-D908-0ADE-71ACC2E427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11522"/>
            <a:ext cx="209733" cy="209733"/>
          </a:xfrm>
          <a:prstGeom prst="rect">
            <a:avLst/>
          </a:prstGeom>
        </p:spPr>
      </p:pic>
      <p:graphicFrame>
        <p:nvGraphicFramePr>
          <p:cNvPr id="56" name="表格 55">
            <a:extLst>
              <a:ext uri="{FF2B5EF4-FFF2-40B4-BE49-F238E27FC236}">
                <a16:creationId xmlns:a16="http://schemas.microsoft.com/office/drawing/2014/main" id="{B6E4A1D0-E932-FF6C-6B8A-5B33C24192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86616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7" name="图形 56" descr="关闭 纯色填充">
            <a:extLst>
              <a:ext uri="{FF2B5EF4-FFF2-40B4-BE49-F238E27FC236}">
                <a16:creationId xmlns:a16="http://schemas.microsoft.com/office/drawing/2014/main" id="{5516F244-EB97-7090-53D8-8639941FFC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58" name="表格 57">
            <a:extLst>
              <a:ext uri="{FF2B5EF4-FFF2-40B4-BE49-F238E27FC236}">
                <a16:creationId xmlns:a16="http://schemas.microsoft.com/office/drawing/2014/main" id="{F978738D-B943-536F-4A19-3B4F0AC8E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98511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9" name="图形 58" descr="关闭 纯色填充">
            <a:extLst>
              <a:ext uri="{FF2B5EF4-FFF2-40B4-BE49-F238E27FC236}">
                <a16:creationId xmlns:a16="http://schemas.microsoft.com/office/drawing/2014/main" id="{71E2E17C-AA39-0A2D-CD82-2C72CF78B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60" name="表格 59">
            <a:extLst>
              <a:ext uri="{FF2B5EF4-FFF2-40B4-BE49-F238E27FC236}">
                <a16:creationId xmlns:a16="http://schemas.microsoft.com/office/drawing/2014/main" id="{7F252BAB-8778-2360-1D9F-63ACCAD0E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2335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1" name="图形 60" descr="关闭 纯色填充">
            <a:extLst>
              <a:ext uri="{FF2B5EF4-FFF2-40B4-BE49-F238E27FC236}">
                <a16:creationId xmlns:a16="http://schemas.microsoft.com/office/drawing/2014/main" id="{078E7A19-DDEF-2DEC-16A2-91C09DBCB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62" name="表格 61">
            <a:extLst>
              <a:ext uri="{FF2B5EF4-FFF2-40B4-BE49-F238E27FC236}">
                <a16:creationId xmlns:a16="http://schemas.microsoft.com/office/drawing/2014/main" id="{4F3CC928-695A-2A74-CC20-A971C0C5E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506573"/>
              </p:ext>
            </p:extLst>
          </p:nvPr>
        </p:nvGraphicFramePr>
        <p:xfrm>
          <a:off x="6233160" y="364780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3" name="图形 62" descr="关闭 纯色填充">
            <a:extLst>
              <a:ext uri="{FF2B5EF4-FFF2-40B4-BE49-F238E27FC236}">
                <a16:creationId xmlns:a16="http://schemas.microsoft.com/office/drawing/2014/main" id="{74C27D4F-C514-9631-72C0-454C9949B3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694078"/>
            <a:ext cx="209733" cy="209733"/>
          </a:xfrm>
          <a:prstGeom prst="rect">
            <a:avLst/>
          </a:prstGeom>
        </p:spPr>
      </p:pic>
      <p:graphicFrame>
        <p:nvGraphicFramePr>
          <p:cNvPr id="64" name="表格 63">
            <a:extLst>
              <a:ext uri="{FF2B5EF4-FFF2-40B4-BE49-F238E27FC236}">
                <a16:creationId xmlns:a16="http://schemas.microsoft.com/office/drawing/2014/main" id="{6B4F1D22-4E00-FD50-8147-DAD0698367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642444"/>
              </p:ext>
            </p:extLst>
          </p:nvPr>
        </p:nvGraphicFramePr>
        <p:xfrm>
          <a:off x="6233160" y="393036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5" name="图形 64" descr="关闭 纯色填充">
            <a:extLst>
              <a:ext uri="{FF2B5EF4-FFF2-40B4-BE49-F238E27FC236}">
                <a16:creationId xmlns:a16="http://schemas.microsoft.com/office/drawing/2014/main" id="{2ED1F6DA-E7B1-12D0-0C99-7DC5B245B0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976634"/>
            <a:ext cx="209733" cy="209733"/>
          </a:xfrm>
          <a:prstGeom prst="rect">
            <a:avLst/>
          </a:prstGeom>
        </p:spPr>
      </p:pic>
      <p:graphicFrame>
        <p:nvGraphicFramePr>
          <p:cNvPr id="66" name="表格 65">
            <a:extLst>
              <a:ext uri="{FF2B5EF4-FFF2-40B4-BE49-F238E27FC236}">
                <a16:creationId xmlns:a16="http://schemas.microsoft.com/office/drawing/2014/main" id="{B0D38151-0AA3-8BFC-6999-897BAA1BBF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985126"/>
              </p:ext>
            </p:extLst>
          </p:nvPr>
        </p:nvGraphicFramePr>
        <p:xfrm>
          <a:off x="6233160" y="4213881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7" name="图形 66" descr="关闭 纯色填充">
            <a:extLst>
              <a:ext uri="{FF2B5EF4-FFF2-40B4-BE49-F238E27FC236}">
                <a16:creationId xmlns:a16="http://schemas.microsoft.com/office/drawing/2014/main" id="{C17487F7-3AFE-2B25-60FB-239228D349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260153"/>
            <a:ext cx="209733" cy="209733"/>
          </a:xfrm>
          <a:prstGeom prst="rect">
            <a:avLst/>
          </a:prstGeom>
        </p:spPr>
      </p:pic>
      <p:graphicFrame>
        <p:nvGraphicFramePr>
          <p:cNvPr id="70" name="表格 69">
            <a:extLst>
              <a:ext uri="{FF2B5EF4-FFF2-40B4-BE49-F238E27FC236}">
                <a16:creationId xmlns:a16="http://schemas.microsoft.com/office/drawing/2014/main" id="{BF0E5F04-A8F8-3760-3F3E-DB848EA7BA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25061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1" name="图形 70" descr="复选标记 纯色填充">
            <a:extLst>
              <a:ext uri="{FF2B5EF4-FFF2-40B4-BE49-F238E27FC236}">
                <a16:creationId xmlns:a16="http://schemas.microsoft.com/office/drawing/2014/main" id="{DE9B16F6-8C49-71C5-A221-458B83FA08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73" name="文本框 72">
            <a:extLst>
              <a:ext uri="{FF2B5EF4-FFF2-40B4-BE49-F238E27FC236}">
                <a16:creationId xmlns:a16="http://schemas.microsoft.com/office/drawing/2014/main" id="{90ED0959-57B9-5313-9360-6DF3A941E1D6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右大括号 73">
            <a:extLst>
              <a:ext uri="{FF2B5EF4-FFF2-40B4-BE49-F238E27FC236}">
                <a16:creationId xmlns:a16="http://schemas.microsoft.com/office/drawing/2014/main" id="{356F531F-3B1C-FC0F-C4D0-AFF89E5A76F2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2C67DC88-E872-23FB-FB0A-F204E2259489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右大括号 75">
            <a:extLst>
              <a:ext uri="{FF2B5EF4-FFF2-40B4-BE49-F238E27FC236}">
                <a16:creationId xmlns:a16="http://schemas.microsoft.com/office/drawing/2014/main" id="{BA843BC1-6477-692D-A30C-3B2A226CA865}"/>
              </a:ext>
            </a:extLst>
          </p:cNvPr>
          <p:cNvSpPr/>
          <p:nvPr/>
        </p:nvSpPr>
        <p:spPr>
          <a:xfrm>
            <a:off x="8483600" y="4222480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8DC339C8-9896-6ABB-761B-72874101905B}"/>
              </a:ext>
            </a:extLst>
          </p:cNvPr>
          <p:cNvSpPr txBox="1"/>
          <p:nvPr/>
        </p:nvSpPr>
        <p:spPr>
          <a:xfrm>
            <a:off x="8699500" y="452447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complements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51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9B7FB2-465A-4E7B-BD97-02C036929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0A85D50-CDD0-6974-7EDA-0398439A7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23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3DE6CA7A-F94F-DAAC-9CCF-0A3AD96CEFF0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ABDE3A83-D686-CD6E-6368-7CD86F83001E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0" name="内容占位符 2">
            <a:extLst>
              <a:ext uri="{FF2B5EF4-FFF2-40B4-BE49-F238E27FC236}">
                <a16:creationId xmlns:a16="http://schemas.microsoft.com/office/drawing/2014/main" id="{4B1B8EE3-078F-8CF6-0E23-636C0DCB68E8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91" name="内容占位符 2">
            <a:extLst>
              <a:ext uri="{FF2B5EF4-FFF2-40B4-BE49-F238E27FC236}">
                <a16:creationId xmlns:a16="http://schemas.microsoft.com/office/drawing/2014/main" id="{DC1EFEEE-1FC9-42ED-A06A-FA43FC6113D1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92" name="内容占位符 2">
            <a:extLst>
              <a:ext uri="{FF2B5EF4-FFF2-40B4-BE49-F238E27FC236}">
                <a16:creationId xmlns:a16="http://schemas.microsoft.com/office/drawing/2014/main" id="{BA79D5BA-6A10-D4B0-BB91-559E0A4D3396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93" name="内容占位符 2">
            <a:extLst>
              <a:ext uri="{FF2B5EF4-FFF2-40B4-BE49-F238E27FC236}">
                <a16:creationId xmlns:a16="http://schemas.microsoft.com/office/drawing/2014/main" id="{8FB1DEE8-FDF9-B38C-3046-2C64672A78E6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94" name="内容占位符 2">
            <a:extLst>
              <a:ext uri="{FF2B5EF4-FFF2-40B4-BE49-F238E27FC236}">
                <a16:creationId xmlns:a16="http://schemas.microsoft.com/office/drawing/2014/main" id="{CB617CC4-2B65-1638-E5BF-1894B2DC69AF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95" name="内容占位符 2">
            <a:extLst>
              <a:ext uri="{FF2B5EF4-FFF2-40B4-BE49-F238E27FC236}">
                <a16:creationId xmlns:a16="http://schemas.microsoft.com/office/drawing/2014/main" id="{D7F60C17-6491-9085-4940-8DE0512147A7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96" name="内容占位符 2">
            <a:extLst>
              <a:ext uri="{FF2B5EF4-FFF2-40B4-BE49-F238E27FC236}">
                <a16:creationId xmlns:a16="http://schemas.microsoft.com/office/drawing/2014/main" id="{685E0562-465B-1286-E446-5F2796DD595B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97" name="内容占位符 2">
            <a:extLst>
              <a:ext uri="{FF2B5EF4-FFF2-40B4-BE49-F238E27FC236}">
                <a16:creationId xmlns:a16="http://schemas.microsoft.com/office/drawing/2014/main" id="{D01DE18B-383E-4DCC-CD6F-72F886CF6B03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98" name="内容占位符 2">
            <a:extLst>
              <a:ext uri="{FF2B5EF4-FFF2-40B4-BE49-F238E27FC236}">
                <a16:creationId xmlns:a16="http://schemas.microsoft.com/office/drawing/2014/main" id="{DD45F62B-CC89-364F-02CE-1A23A13A29D5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99" name="直线连接符 98">
            <a:extLst>
              <a:ext uri="{FF2B5EF4-FFF2-40B4-BE49-F238E27FC236}">
                <a16:creationId xmlns:a16="http://schemas.microsoft.com/office/drawing/2014/main" id="{792995F3-8BCF-4B6B-4C23-E99DEEE0FFBC}"/>
              </a:ext>
            </a:extLst>
          </p:cNvPr>
          <p:cNvCxnSpPr>
            <a:cxnSpLocks/>
            <a:stCxn id="98" idx="3"/>
            <a:endCxn id="90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线连接符 99">
            <a:extLst>
              <a:ext uri="{FF2B5EF4-FFF2-40B4-BE49-F238E27FC236}">
                <a16:creationId xmlns:a16="http://schemas.microsoft.com/office/drawing/2014/main" id="{487FC3FA-DFD4-5FA1-97AC-5230379AAB3C}"/>
              </a:ext>
            </a:extLst>
          </p:cNvPr>
          <p:cNvCxnSpPr>
            <a:cxnSpLocks/>
            <a:stCxn id="98" idx="3"/>
            <a:endCxn id="91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直线连接符 100">
            <a:extLst>
              <a:ext uri="{FF2B5EF4-FFF2-40B4-BE49-F238E27FC236}">
                <a16:creationId xmlns:a16="http://schemas.microsoft.com/office/drawing/2014/main" id="{FAC86FEB-53A3-AD2D-8B4B-4A76DD5D9BEE}"/>
              </a:ext>
            </a:extLst>
          </p:cNvPr>
          <p:cNvCxnSpPr>
            <a:cxnSpLocks/>
            <a:stCxn id="98" idx="3"/>
            <a:endCxn id="92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线连接符 101">
            <a:extLst>
              <a:ext uri="{FF2B5EF4-FFF2-40B4-BE49-F238E27FC236}">
                <a16:creationId xmlns:a16="http://schemas.microsoft.com/office/drawing/2014/main" id="{83B37ECB-42B3-C525-6635-FAC2BCD3F802}"/>
              </a:ext>
            </a:extLst>
          </p:cNvPr>
          <p:cNvCxnSpPr>
            <a:cxnSpLocks/>
            <a:stCxn id="98" idx="3"/>
            <a:endCxn id="94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6FD545E7-DF52-16D7-5149-A13B4B4C73E7}"/>
              </a:ext>
            </a:extLst>
          </p:cNvPr>
          <p:cNvCxnSpPr>
            <a:cxnSpLocks/>
            <a:stCxn id="98" idx="3"/>
            <a:endCxn id="95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线连接符 103">
            <a:extLst>
              <a:ext uri="{FF2B5EF4-FFF2-40B4-BE49-F238E27FC236}">
                <a16:creationId xmlns:a16="http://schemas.microsoft.com/office/drawing/2014/main" id="{B82C1E75-A535-94E0-DD3B-FC728A9B0BC2}"/>
              </a:ext>
            </a:extLst>
          </p:cNvPr>
          <p:cNvCxnSpPr>
            <a:cxnSpLocks/>
            <a:stCxn id="98" idx="3"/>
            <a:endCxn id="96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线连接符 104">
            <a:extLst>
              <a:ext uri="{FF2B5EF4-FFF2-40B4-BE49-F238E27FC236}">
                <a16:creationId xmlns:a16="http://schemas.microsoft.com/office/drawing/2014/main" id="{92279BCF-8B66-7D7D-282E-511495F4F876}"/>
              </a:ext>
            </a:extLst>
          </p:cNvPr>
          <p:cNvCxnSpPr>
            <a:cxnSpLocks/>
            <a:stCxn id="98" idx="3"/>
            <a:endCxn id="97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线连接符 105">
            <a:extLst>
              <a:ext uri="{FF2B5EF4-FFF2-40B4-BE49-F238E27FC236}">
                <a16:creationId xmlns:a16="http://schemas.microsoft.com/office/drawing/2014/main" id="{2A86A9D9-E304-D21F-04AB-36D80FBCDFB8}"/>
              </a:ext>
            </a:extLst>
          </p:cNvPr>
          <p:cNvCxnSpPr>
            <a:cxnSpLocks/>
            <a:stCxn id="98" idx="3"/>
            <a:endCxn id="93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文本框 106">
            <a:extLst>
              <a:ext uri="{FF2B5EF4-FFF2-40B4-BE49-F238E27FC236}">
                <a16:creationId xmlns:a16="http://schemas.microsoft.com/office/drawing/2014/main" id="{7EE37246-314B-660D-B3C9-A64E54D092CE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id="{79102B29-C518-DDD1-FF37-599A8FBB2725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02CD4E66-3C9F-FB91-B242-4C3171A1F467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850ED99A-434C-DCCF-A07D-E8AFD8989313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BBEDB7BD-3A31-50B5-798A-9702408238FC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7C80454C-8709-B555-9162-2C7254206578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9ADE7329-82A2-0857-5BE5-61C34B34D600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C03A51BF-0787-216A-78F8-84D1A80C3825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15" name="表格 114">
            <a:extLst>
              <a:ext uri="{FF2B5EF4-FFF2-40B4-BE49-F238E27FC236}">
                <a16:creationId xmlns:a16="http://schemas.microsoft.com/office/drawing/2014/main" id="{211314FA-3F62-7819-DD05-84D8D8439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219862"/>
              </p:ext>
            </p:extLst>
          </p:nvPr>
        </p:nvGraphicFramePr>
        <p:xfrm>
          <a:off x="6233160" y="336525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16" name="图形 115" descr="关闭 纯色填充">
            <a:extLst>
              <a:ext uri="{FF2B5EF4-FFF2-40B4-BE49-F238E27FC236}">
                <a16:creationId xmlns:a16="http://schemas.microsoft.com/office/drawing/2014/main" id="{3F650550-217E-0DE7-5446-D127022B0D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11522"/>
            <a:ext cx="209733" cy="209733"/>
          </a:xfrm>
          <a:prstGeom prst="rect">
            <a:avLst/>
          </a:prstGeom>
        </p:spPr>
      </p:pic>
      <p:graphicFrame>
        <p:nvGraphicFramePr>
          <p:cNvPr id="117" name="表格 116">
            <a:extLst>
              <a:ext uri="{FF2B5EF4-FFF2-40B4-BE49-F238E27FC236}">
                <a16:creationId xmlns:a16="http://schemas.microsoft.com/office/drawing/2014/main" id="{B6D09F08-92A0-E810-6780-1AECA86572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73263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18" name="图形 117" descr="关闭 纯色填充">
            <a:extLst>
              <a:ext uri="{FF2B5EF4-FFF2-40B4-BE49-F238E27FC236}">
                <a16:creationId xmlns:a16="http://schemas.microsoft.com/office/drawing/2014/main" id="{B4BAC90C-245F-E4F8-E9C9-CE6F24442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119" name="表格 118">
            <a:extLst>
              <a:ext uri="{FF2B5EF4-FFF2-40B4-BE49-F238E27FC236}">
                <a16:creationId xmlns:a16="http://schemas.microsoft.com/office/drawing/2014/main" id="{DD01A519-F36F-240A-FC92-1D3392D49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274365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0" name="图形 119" descr="关闭 纯色填充">
            <a:extLst>
              <a:ext uri="{FF2B5EF4-FFF2-40B4-BE49-F238E27FC236}">
                <a16:creationId xmlns:a16="http://schemas.microsoft.com/office/drawing/2014/main" id="{ED4A3CD8-BDA4-A8AB-EB7B-5C437FE7C3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121" name="表格 120">
            <a:extLst>
              <a:ext uri="{FF2B5EF4-FFF2-40B4-BE49-F238E27FC236}">
                <a16:creationId xmlns:a16="http://schemas.microsoft.com/office/drawing/2014/main" id="{6EFF9B7B-4E6C-E29B-E412-BF7F1F360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754396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2" name="图形 121" descr="关闭 纯色填充">
            <a:extLst>
              <a:ext uri="{FF2B5EF4-FFF2-40B4-BE49-F238E27FC236}">
                <a16:creationId xmlns:a16="http://schemas.microsoft.com/office/drawing/2014/main" id="{69E1B20F-828D-6753-F57B-18171D582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123" name="表格 122">
            <a:extLst>
              <a:ext uri="{FF2B5EF4-FFF2-40B4-BE49-F238E27FC236}">
                <a16:creationId xmlns:a16="http://schemas.microsoft.com/office/drawing/2014/main" id="{796D1FB8-60E2-AD7B-E542-1F4F0B29B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061826"/>
              </p:ext>
            </p:extLst>
          </p:nvPr>
        </p:nvGraphicFramePr>
        <p:xfrm>
          <a:off x="6233160" y="364780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4" name="图形 123" descr="关闭 纯色填充">
            <a:extLst>
              <a:ext uri="{FF2B5EF4-FFF2-40B4-BE49-F238E27FC236}">
                <a16:creationId xmlns:a16="http://schemas.microsoft.com/office/drawing/2014/main" id="{1F69B52B-BF49-50FC-EA5C-863FAC4D79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694078"/>
            <a:ext cx="209733" cy="209733"/>
          </a:xfrm>
          <a:prstGeom prst="rect">
            <a:avLst/>
          </a:prstGeom>
        </p:spPr>
      </p:pic>
      <p:graphicFrame>
        <p:nvGraphicFramePr>
          <p:cNvPr id="125" name="表格 124">
            <a:extLst>
              <a:ext uri="{FF2B5EF4-FFF2-40B4-BE49-F238E27FC236}">
                <a16:creationId xmlns:a16="http://schemas.microsoft.com/office/drawing/2014/main" id="{79359D91-91FE-7102-2113-5BE69EDAA6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588657"/>
              </p:ext>
            </p:extLst>
          </p:nvPr>
        </p:nvGraphicFramePr>
        <p:xfrm>
          <a:off x="6233160" y="393036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6" name="图形 125" descr="关闭 纯色填充">
            <a:extLst>
              <a:ext uri="{FF2B5EF4-FFF2-40B4-BE49-F238E27FC236}">
                <a16:creationId xmlns:a16="http://schemas.microsoft.com/office/drawing/2014/main" id="{221232EE-A751-D013-5B34-6D4ACCC9E5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976634"/>
            <a:ext cx="209733" cy="209733"/>
          </a:xfrm>
          <a:prstGeom prst="rect">
            <a:avLst/>
          </a:prstGeom>
        </p:spPr>
      </p:pic>
      <p:graphicFrame>
        <p:nvGraphicFramePr>
          <p:cNvPr id="127" name="表格 126">
            <a:extLst>
              <a:ext uri="{FF2B5EF4-FFF2-40B4-BE49-F238E27FC236}">
                <a16:creationId xmlns:a16="http://schemas.microsoft.com/office/drawing/2014/main" id="{6C036F46-EC44-65F6-A68A-CCF5DD609E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870"/>
              </p:ext>
            </p:extLst>
          </p:nvPr>
        </p:nvGraphicFramePr>
        <p:xfrm>
          <a:off x="6233160" y="4213881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8" name="图形 127" descr="关闭 纯色填充">
            <a:extLst>
              <a:ext uri="{FF2B5EF4-FFF2-40B4-BE49-F238E27FC236}">
                <a16:creationId xmlns:a16="http://schemas.microsoft.com/office/drawing/2014/main" id="{EAD730BC-22D0-0A68-F032-110AA2C01A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260153"/>
            <a:ext cx="209733" cy="209733"/>
          </a:xfrm>
          <a:prstGeom prst="rect">
            <a:avLst/>
          </a:prstGeom>
        </p:spPr>
      </p:pic>
      <p:graphicFrame>
        <p:nvGraphicFramePr>
          <p:cNvPr id="129" name="表格 128">
            <a:extLst>
              <a:ext uri="{FF2B5EF4-FFF2-40B4-BE49-F238E27FC236}">
                <a16:creationId xmlns:a16="http://schemas.microsoft.com/office/drawing/2014/main" id="{2D2E068D-5A89-7B29-8FEE-844A4F247C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56786"/>
              </p:ext>
            </p:extLst>
          </p:nvPr>
        </p:nvGraphicFramePr>
        <p:xfrm>
          <a:off x="6233160" y="449547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30" name="图形 129" descr="关闭 纯色填充">
            <a:extLst>
              <a:ext uri="{FF2B5EF4-FFF2-40B4-BE49-F238E27FC236}">
                <a16:creationId xmlns:a16="http://schemas.microsoft.com/office/drawing/2014/main" id="{6FE1E447-A57F-6145-6051-D4C2817BED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541746"/>
            <a:ext cx="209733" cy="209733"/>
          </a:xfrm>
          <a:prstGeom prst="rect">
            <a:avLst/>
          </a:prstGeom>
        </p:spPr>
      </p:pic>
      <p:graphicFrame>
        <p:nvGraphicFramePr>
          <p:cNvPr id="133" name="表格 132">
            <a:extLst>
              <a:ext uri="{FF2B5EF4-FFF2-40B4-BE49-F238E27FC236}">
                <a16:creationId xmlns:a16="http://schemas.microsoft.com/office/drawing/2014/main" id="{2789E08A-243F-A81B-8ED0-52AD577D0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59633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34" name="图形 133" descr="复选标记 纯色填充">
            <a:extLst>
              <a:ext uri="{FF2B5EF4-FFF2-40B4-BE49-F238E27FC236}">
                <a16:creationId xmlns:a16="http://schemas.microsoft.com/office/drawing/2014/main" id="{2E57C30C-5D4E-31E6-111A-8323544B77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136" name="文本框 135">
            <a:extLst>
              <a:ext uri="{FF2B5EF4-FFF2-40B4-BE49-F238E27FC236}">
                <a16:creationId xmlns:a16="http://schemas.microsoft.com/office/drawing/2014/main" id="{B669AE1B-F040-C767-17E6-897D36A90975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右大括号 136">
            <a:extLst>
              <a:ext uri="{FF2B5EF4-FFF2-40B4-BE49-F238E27FC236}">
                <a16:creationId xmlns:a16="http://schemas.microsoft.com/office/drawing/2014/main" id="{5B01B690-E732-3E20-31CF-BF0C1BA28655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8" name="文本框 137">
            <a:extLst>
              <a:ext uri="{FF2B5EF4-FFF2-40B4-BE49-F238E27FC236}">
                <a16:creationId xmlns:a16="http://schemas.microsoft.com/office/drawing/2014/main" id="{466C6D53-3F62-D75C-B9B6-51CB41F5C82C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右大括号 138">
            <a:extLst>
              <a:ext uri="{FF2B5EF4-FFF2-40B4-BE49-F238E27FC236}">
                <a16:creationId xmlns:a16="http://schemas.microsoft.com/office/drawing/2014/main" id="{01B0F21A-6FCE-9126-3B9E-42274CAC7FC6}"/>
              </a:ext>
            </a:extLst>
          </p:cNvPr>
          <p:cNvSpPr/>
          <p:nvPr/>
        </p:nvSpPr>
        <p:spPr>
          <a:xfrm>
            <a:off x="8483600" y="4222480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0" name="文本框 139">
            <a:extLst>
              <a:ext uri="{FF2B5EF4-FFF2-40B4-BE49-F238E27FC236}">
                <a16:creationId xmlns:a16="http://schemas.microsoft.com/office/drawing/2014/main" id="{CC4DEE04-8ED2-972A-138E-6DFAD2567F51}"/>
              </a:ext>
            </a:extLst>
          </p:cNvPr>
          <p:cNvSpPr txBox="1"/>
          <p:nvPr/>
        </p:nvSpPr>
        <p:spPr>
          <a:xfrm>
            <a:off x="8699500" y="452447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complements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3387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9628D-BD67-0365-1311-22FBA89F2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550899A-5EFA-1C12-D7EF-950B84E11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24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EEF8BF07-B949-8176-C7AC-912C4575D33F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05746E22-7940-A8A3-35DE-795964109B90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0" name="内容占位符 2">
            <a:extLst>
              <a:ext uri="{FF2B5EF4-FFF2-40B4-BE49-F238E27FC236}">
                <a16:creationId xmlns:a16="http://schemas.microsoft.com/office/drawing/2014/main" id="{573D2FC3-C05E-2E7F-36DB-D08F9DD71412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91" name="内容占位符 2">
            <a:extLst>
              <a:ext uri="{FF2B5EF4-FFF2-40B4-BE49-F238E27FC236}">
                <a16:creationId xmlns:a16="http://schemas.microsoft.com/office/drawing/2014/main" id="{32C85481-D9CB-423A-3309-42B1F5676432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92" name="内容占位符 2">
            <a:extLst>
              <a:ext uri="{FF2B5EF4-FFF2-40B4-BE49-F238E27FC236}">
                <a16:creationId xmlns:a16="http://schemas.microsoft.com/office/drawing/2014/main" id="{3736F751-1B40-D679-D690-DE8B8604C894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93" name="内容占位符 2">
            <a:extLst>
              <a:ext uri="{FF2B5EF4-FFF2-40B4-BE49-F238E27FC236}">
                <a16:creationId xmlns:a16="http://schemas.microsoft.com/office/drawing/2014/main" id="{CD045051-47A9-0582-BD81-F65BCB76139E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94" name="内容占位符 2">
            <a:extLst>
              <a:ext uri="{FF2B5EF4-FFF2-40B4-BE49-F238E27FC236}">
                <a16:creationId xmlns:a16="http://schemas.microsoft.com/office/drawing/2014/main" id="{5FBCA031-E373-B515-691F-780479F1601D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95" name="内容占位符 2">
            <a:extLst>
              <a:ext uri="{FF2B5EF4-FFF2-40B4-BE49-F238E27FC236}">
                <a16:creationId xmlns:a16="http://schemas.microsoft.com/office/drawing/2014/main" id="{BF62C51F-1038-0A38-FB5F-5125385070BE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96" name="内容占位符 2">
            <a:extLst>
              <a:ext uri="{FF2B5EF4-FFF2-40B4-BE49-F238E27FC236}">
                <a16:creationId xmlns:a16="http://schemas.microsoft.com/office/drawing/2014/main" id="{45A5BD78-2318-9CC4-555F-8EEB66848352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97" name="内容占位符 2">
            <a:extLst>
              <a:ext uri="{FF2B5EF4-FFF2-40B4-BE49-F238E27FC236}">
                <a16:creationId xmlns:a16="http://schemas.microsoft.com/office/drawing/2014/main" id="{9F355F8A-5D52-9F68-0BC6-DB9305E76820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98" name="内容占位符 2">
            <a:extLst>
              <a:ext uri="{FF2B5EF4-FFF2-40B4-BE49-F238E27FC236}">
                <a16:creationId xmlns:a16="http://schemas.microsoft.com/office/drawing/2014/main" id="{D248B312-CC92-F5B1-B555-64CA18045303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99" name="直线连接符 98">
            <a:extLst>
              <a:ext uri="{FF2B5EF4-FFF2-40B4-BE49-F238E27FC236}">
                <a16:creationId xmlns:a16="http://schemas.microsoft.com/office/drawing/2014/main" id="{8CEE7CAF-8646-2C7E-C4A1-490388BFD9A1}"/>
              </a:ext>
            </a:extLst>
          </p:cNvPr>
          <p:cNvCxnSpPr>
            <a:cxnSpLocks/>
            <a:stCxn id="98" idx="3"/>
            <a:endCxn id="90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线连接符 99">
            <a:extLst>
              <a:ext uri="{FF2B5EF4-FFF2-40B4-BE49-F238E27FC236}">
                <a16:creationId xmlns:a16="http://schemas.microsoft.com/office/drawing/2014/main" id="{70A65CDE-3523-74C0-851E-4D520AAF7831}"/>
              </a:ext>
            </a:extLst>
          </p:cNvPr>
          <p:cNvCxnSpPr>
            <a:cxnSpLocks/>
            <a:stCxn id="98" idx="3"/>
            <a:endCxn id="91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直线连接符 100">
            <a:extLst>
              <a:ext uri="{FF2B5EF4-FFF2-40B4-BE49-F238E27FC236}">
                <a16:creationId xmlns:a16="http://schemas.microsoft.com/office/drawing/2014/main" id="{3C899B0F-5A1C-1680-6521-BDC10AEDD949}"/>
              </a:ext>
            </a:extLst>
          </p:cNvPr>
          <p:cNvCxnSpPr>
            <a:cxnSpLocks/>
            <a:stCxn id="98" idx="3"/>
            <a:endCxn id="92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线连接符 101">
            <a:extLst>
              <a:ext uri="{FF2B5EF4-FFF2-40B4-BE49-F238E27FC236}">
                <a16:creationId xmlns:a16="http://schemas.microsoft.com/office/drawing/2014/main" id="{109B3AC5-AD90-62DD-094E-33494FEAC92E}"/>
              </a:ext>
            </a:extLst>
          </p:cNvPr>
          <p:cNvCxnSpPr>
            <a:cxnSpLocks/>
            <a:stCxn id="98" idx="3"/>
            <a:endCxn id="94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2F5F4425-2C3D-0BCC-5FC6-28F9436F0213}"/>
              </a:ext>
            </a:extLst>
          </p:cNvPr>
          <p:cNvCxnSpPr>
            <a:cxnSpLocks/>
            <a:stCxn id="98" idx="3"/>
            <a:endCxn id="95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线连接符 103">
            <a:extLst>
              <a:ext uri="{FF2B5EF4-FFF2-40B4-BE49-F238E27FC236}">
                <a16:creationId xmlns:a16="http://schemas.microsoft.com/office/drawing/2014/main" id="{4FE512DC-BCF2-7C76-5BFA-185B550B4F93}"/>
              </a:ext>
            </a:extLst>
          </p:cNvPr>
          <p:cNvCxnSpPr>
            <a:cxnSpLocks/>
            <a:stCxn id="98" idx="3"/>
            <a:endCxn id="96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线连接符 104">
            <a:extLst>
              <a:ext uri="{FF2B5EF4-FFF2-40B4-BE49-F238E27FC236}">
                <a16:creationId xmlns:a16="http://schemas.microsoft.com/office/drawing/2014/main" id="{8A409E0B-8449-C652-622D-2F97CFC7CDD9}"/>
              </a:ext>
            </a:extLst>
          </p:cNvPr>
          <p:cNvCxnSpPr>
            <a:cxnSpLocks/>
            <a:stCxn id="98" idx="3"/>
            <a:endCxn id="97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线连接符 105">
            <a:extLst>
              <a:ext uri="{FF2B5EF4-FFF2-40B4-BE49-F238E27FC236}">
                <a16:creationId xmlns:a16="http://schemas.microsoft.com/office/drawing/2014/main" id="{9EBE4FC5-46A1-7ACD-2215-1CB87180A11B}"/>
              </a:ext>
            </a:extLst>
          </p:cNvPr>
          <p:cNvCxnSpPr>
            <a:cxnSpLocks/>
            <a:stCxn id="98" idx="3"/>
            <a:endCxn id="93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文本框 106">
            <a:extLst>
              <a:ext uri="{FF2B5EF4-FFF2-40B4-BE49-F238E27FC236}">
                <a16:creationId xmlns:a16="http://schemas.microsoft.com/office/drawing/2014/main" id="{57E4D052-7B22-991B-1909-452216458596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id="{A38E4311-05A4-33D1-7DAB-103C939B20B7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BD6E3F56-04B1-D2A7-6711-3DAB9C057ACB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025F9C79-7DDE-C7F0-2D95-B8C15CF2B36A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E650B25E-0861-5F80-D94B-E930DCF3DC4C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6DF29603-9671-B8C8-8F58-2C8C5C0BAB9C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CA92D9E7-A90B-7CAA-7A78-8B93A8B35717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AD6BAB6F-7002-18E0-2A5B-0128D67708E5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45EAF8D6-3EBB-267F-F866-2F1768CBFC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59061"/>
              </p:ext>
            </p:extLst>
          </p:nvPr>
        </p:nvGraphicFramePr>
        <p:xfrm>
          <a:off x="6233160" y="336525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" name="图形 8" descr="关闭 纯色填充">
            <a:extLst>
              <a:ext uri="{FF2B5EF4-FFF2-40B4-BE49-F238E27FC236}">
                <a16:creationId xmlns:a16="http://schemas.microsoft.com/office/drawing/2014/main" id="{9E174AA6-441C-A63D-513B-DBD391D4EB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11522"/>
            <a:ext cx="209733" cy="209733"/>
          </a:xfrm>
          <a:prstGeom prst="rect">
            <a:avLst/>
          </a:prstGeom>
        </p:spPr>
      </p:pic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2761CE4-DE51-CB5A-6756-87F8D0BA56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56745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4" name="图形 13" descr="关闭 纯色填充">
            <a:extLst>
              <a:ext uri="{FF2B5EF4-FFF2-40B4-BE49-F238E27FC236}">
                <a16:creationId xmlns:a16="http://schemas.microsoft.com/office/drawing/2014/main" id="{F830640F-AC06-DC3F-B974-36D23C610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60B6A645-4414-2D00-50B3-CCBEDA6301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787029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6" name="图形 15" descr="关闭 纯色填充">
            <a:extLst>
              <a:ext uri="{FF2B5EF4-FFF2-40B4-BE49-F238E27FC236}">
                <a16:creationId xmlns:a16="http://schemas.microsoft.com/office/drawing/2014/main" id="{2B1F2812-BAFB-C951-5015-C9BCAD78DD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80A679DE-A91F-8F85-8B43-B9DE0499DE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067227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8" name="图形 17" descr="关闭 纯色填充">
            <a:extLst>
              <a:ext uri="{FF2B5EF4-FFF2-40B4-BE49-F238E27FC236}">
                <a16:creationId xmlns:a16="http://schemas.microsoft.com/office/drawing/2014/main" id="{424E811B-9851-FFE6-0A70-051D5EC2E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ED7F2A1D-E77C-8699-4FEF-7747B7D34F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773306"/>
              </p:ext>
            </p:extLst>
          </p:nvPr>
        </p:nvGraphicFramePr>
        <p:xfrm>
          <a:off x="6233160" y="364780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0" name="图形 19" descr="关闭 纯色填充">
            <a:extLst>
              <a:ext uri="{FF2B5EF4-FFF2-40B4-BE49-F238E27FC236}">
                <a16:creationId xmlns:a16="http://schemas.microsoft.com/office/drawing/2014/main" id="{CF239E2D-26E2-8DB4-51F6-9F0E5E78DE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694078"/>
            <a:ext cx="209733" cy="209733"/>
          </a:xfrm>
          <a:prstGeom prst="rect">
            <a:avLst/>
          </a:prstGeom>
        </p:spPr>
      </p:pic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03FAC0AF-052F-45DB-001E-A701806627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284832"/>
              </p:ext>
            </p:extLst>
          </p:nvPr>
        </p:nvGraphicFramePr>
        <p:xfrm>
          <a:off x="6233160" y="393036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2" name="图形 21" descr="关闭 纯色填充">
            <a:extLst>
              <a:ext uri="{FF2B5EF4-FFF2-40B4-BE49-F238E27FC236}">
                <a16:creationId xmlns:a16="http://schemas.microsoft.com/office/drawing/2014/main" id="{EEE73BC7-F7B7-7287-3BAB-149C940CC2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976634"/>
            <a:ext cx="209733" cy="209733"/>
          </a:xfrm>
          <a:prstGeom prst="rect">
            <a:avLst/>
          </a:prstGeom>
        </p:spPr>
      </p:pic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id="{22419F57-3E0D-11A3-46B4-0DA0976F1B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080625"/>
              </p:ext>
            </p:extLst>
          </p:nvPr>
        </p:nvGraphicFramePr>
        <p:xfrm>
          <a:off x="6233160" y="4213881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4" name="图形 23" descr="关闭 纯色填充">
            <a:extLst>
              <a:ext uri="{FF2B5EF4-FFF2-40B4-BE49-F238E27FC236}">
                <a16:creationId xmlns:a16="http://schemas.microsoft.com/office/drawing/2014/main" id="{63949BED-D592-95D1-6201-8557DE4D6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260153"/>
            <a:ext cx="209733" cy="209733"/>
          </a:xfrm>
          <a:prstGeom prst="rect">
            <a:avLst/>
          </a:prstGeom>
        </p:spPr>
      </p:pic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2165D0EB-93D7-8E97-5AAE-6C441D11B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5582"/>
              </p:ext>
            </p:extLst>
          </p:nvPr>
        </p:nvGraphicFramePr>
        <p:xfrm>
          <a:off x="6233160" y="449547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6" name="图形 25" descr="关闭 纯色填充">
            <a:extLst>
              <a:ext uri="{FF2B5EF4-FFF2-40B4-BE49-F238E27FC236}">
                <a16:creationId xmlns:a16="http://schemas.microsoft.com/office/drawing/2014/main" id="{612FC5F0-C351-FB3D-48AB-A05BF41FAF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541746"/>
            <a:ext cx="209733" cy="209733"/>
          </a:xfrm>
          <a:prstGeom prst="rect">
            <a:avLst/>
          </a:prstGeom>
        </p:spPr>
      </p:pic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0C08AE85-B69A-4CBC-C6EF-CAB99F499F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17064"/>
              </p:ext>
            </p:extLst>
          </p:nvPr>
        </p:nvGraphicFramePr>
        <p:xfrm>
          <a:off x="6233160" y="477569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8" name="图形 27" descr="关闭 纯色填充">
            <a:extLst>
              <a:ext uri="{FF2B5EF4-FFF2-40B4-BE49-F238E27FC236}">
                <a16:creationId xmlns:a16="http://schemas.microsoft.com/office/drawing/2014/main" id="{F7A58619-6650-F775-D594-A56D4CAC02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821962"/>
            <a:ext cx="209733" cy="209733"/>
          </a:xfrm>
          <a:prstGeom prst="rect">
            <a:avLst/>
          </a:prstGeom>
        </p:spPr>
      </p:pic>
      <p:graphicFrame>
        <p:nvGraphicFramePr>
          <p:cNvPr id="31" name="表格 30">
            <a:extLst>
              <a:ext uri="{FF2B5EF4-FFF2-40B4-BE49-F238E27FC236}">
                <a16:creationId xmlns:a16="http://schemas.microsoft.com/office/drawing/2014/main" id="{67C90501-8ED5-1004-C90D-4633493F0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937170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32" name="图形 31" descr="复选标记 纯色填充">
            <a:extLst>
              <a:ext uri="{FF2B5EF4-FFF2-40B4-BE49-F238E27FC236}">
                <a16:creationId xmlns:a16="http://schemas.microsoft.com/office/drawing/2014/main" id="{9E8EEA15-8061-10B7-D7EC-37B534FF7C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B4845F30-3BB7-2C40-7782-65586B649CF1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右大括号 34">
            <a:extLst>
              <a:ext uri="{FF2B5EF4-FFF2-40B4-BE49-F238E27FC236}">
                <a16:creationId xmlns:a16="http://schemas.microsoft.com/office/drawing/2014/main" id="{09AC0B26-1910-528F-DDBA-DB2F9074C2E5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241BB932-718E-3270-90B9-A942E47DE99D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右大括号 37">
            <a:extLst>
              <a:ext uri="{FF2B5EF4-FFF2-40B4-BE49-F238E27FC236}">
                <a16:creationId xmlns:a16="http://schemas.microsoft.com/office/drawing/2014/main" id="{12232347-2D2B-1BAB-EF95-060959EE55B0}"/>
              </a:ext>
            </a:extLst>
          </p:cNvPr>
          <p:cNvSpPr/>
          <p:nvPr/>
        </p:nvSpPr>
        <p:spPr>
          <a:xfrm>
            <a:off x="8483600" y="4222480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F8C67502-7BC7-CF3C-7720-F8C63CEF9962}"/>
              </a:ext>
            </a:extLst>
          </p:cNvPr>
          <p:cNvSpPr txBox="1"/>
          <p:nvPr/>
        </p:nvSpPr>
        <p:spPr>
          <a:xfrm>
            <a:off x="8699500" y="452447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complements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736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5FF64-A27A-B497-3FD9-F0389F308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D607614-81FA-1B08-A96A-8AD3FB542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25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A2C02C25-ACCF-DD5D-E538-FD3A398FF755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9F9813F5-20DD-ACC5-46CB-71B9419170C0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0" name="内容占位符 2">
            <a:extLst>
              <a:ext uri="{FF2B5EF4-FFF2-40B4-BE49-F238E27FC236}">
                <a16:creationId xmlns:a16="http://schemas.microsoft.com/office/drawing/2014/main" id="{4A6AA7DA-0A04-F9D0-A9D3-95F890BD7B66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91" name="内容占位符 2">
            <a:extLst>
              <a:ext uri="{FF2B5EF4-FFF2-40B4-BE49-F238E27FC236}">
                <a16:creationId xmlns:a16="http://schemas.microsoft.com/office/drawing/2014/main" id="{A5F910BB-D46E-912A-E2CF-F2431BC41724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92" name="内容占位符 2">
            <a:extLst>
              <a:ext uri="{FF2B5EF4-FFF2-40B4-BE49-F238E27FC236}">
                <a16:creationId xmlns:a16="http://schemas.microsoft.com/office/drawing/2014/main" id="{CC758B9C-65A6-B56C-B26E-901F06297ED3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93" name="内容占位符 2">
            <a:extLst>
              <a:ext uri="{FF2B5EF4-FFF2-40B4-BE49-F238E27FC236}">
                <a16:creationId xmlns:a16="http://schemas.microsoft.com/office/drawing/2014/main" id="{9EA6C4FD-E895-EFA8-A50C-5B684706A936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94" name="内容占位符 2">
            <a:extLst>
              <a:ext uri="{FF2B5EF4-FFF2-40B4-BE49-F238E27FC236}">
                <a16:creationId xmlns:a16="http://schemas.microsoft.com/office/drawing/2014/main" id="{ED80DFC3-F92E-3CAB-AC21-55B96D8EAB27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95" name="内容占位符 2">
            <a:extLst>
              <a:ext uri="{FF2B5EF4-FFF2-40B4-BE49-F238E27FC236}">
                <a16:creationId xmlns:a16="http://schemas.microsoft.com/office/drawing/2014/main" id="{2EDC836B-87A0-DF60-E86C-7A230C08322B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96" name="内容占位符 2">
            <a:extLst>
              <a:ext uri="{FF2B5EF4-FFF2-40B4-BE49-F238E27FC236}">
                <a16:creationId xmlns:a16="http://schemas.microsoft.com/office/drawing/2014/main" id="{5B150BB0-2E4E-1B80-699D-B869AB02F707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97" name="内容占位符 2">
            <a:extLst>
              <a:ext uri="{FF2B5EF4-FFF2-40B4-BE49-F238E27FC236}">
                <a16:creationId xmlns:a16="http://schemas.microsoft.com/office/drawing/2014/main" id="{70E0093E-27A3-9B01-AEC4-C7235CC4E206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98" name="内容占位符 2">
            <a:extLst>
              <a:ext uri="{FF2B5EF4-FFF2-40B4-BE49-F238E27FC236}">
                <a16:creationId xmlns:a16="http://schemas.microsoft.com/office/drawing/2014/main" id="{BD2F5F38-AE43-6F36-D5FD-639B4C4FE576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99" name="直线连接符 98">
            <a:extLst>
              <a:ext uri="{FF2B5EF4-FFF2-40B4-BE49-F238E27FC236}">
                <a16:creationId xmlns:a16="http://schemas.microsoft.com/office/drawing/2014/main" id="{859F79B5-1107-C840-EEA0-346FEF5DC94C}"/>
              </a:ext>
            </a:extLst>
          </p:cNvPr>
          <p:cNvCxnSpPr>
            <a:cxnSpLocks/>
            <a:stCxn id="98" idx="3"/>
            <a:endCxn id="90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线连接符 99">
            <a:extLst>
              <a:ext uri="{FF2B5EF4-FFF2-40B4-BE49-F238E27FC236}">
                <a16:creationId xmlns:a16="http://schemas.microsoft.com/office/drawing/2014/main" id="{1007BE77-162C-7345-66C3-CDE5D7A67A08}"/>
              </a:ext>
            </a:extLst>
          </p:cNvPr>
          <p:cNvCxnSpPr>
            <a:cxnSpLocks/>
            <a:stCxn id="98" idx="3"/>
            <a:endCxn id="91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直线连接符 100">
            <a:extLst>
              <a:ext uri="{FF2B5EF4-FFF2-40B4-BE49-F238E27FC236}">
                <a16:creationId xmlns:a16="http://schemas.microsoft.com/office/drawing/2014/main" id="{65F189BA-4792-6382-424C-52AA2F3CF331}"/>
              </a:ext>
            </a:extLst>
          </p:cNvPr>
          <p:cNvCxnSpPr>
            <a:cxnSpLocks/>
            <a:stCxn id="98" idx="3"/>
            <a:endCxn id="92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线连接符 101">
            <a:extLst>
              <a:ext uri="{FF2B5EF4-FFF2-40B4-BE49-F238E27FC236}">
                <a16:creationId xmlns:a16="http://schemas.microsoft.com/office/drawing/2014/main" id="{CF819D40-5BC7-0397-6D93-B483F5E27846}"/>
              </a:ext>
            </a:extLst>
          </p:cNvPr>
          <p:cNvCxnSpPr>
            <a:cxnSpLocks/>
            <a:stCxn id="98" idx="3"/>
            <a:endCxn id="94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418D17F9-468E-8415-767A-AD9BCABE6B1E}"/>
              </a:ext>
            </a:extLst>
          </p:cNvPr>
          <p:cNvCxnSpPr>
            <a:cxnSpLocks/>
            <a:stCxn id="98" idx="3"/>
            <a:endCxn id="95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线连接符 103">
            <a:extLst>
              <a:ext uri="{FF2B5EF4-FFF2-40B4-BE49-F238E27FC236}">
                <a16:creationId xmlns:a16="http://schemas.microsoft.com/office/drawing/2014/main" id="{082A5598-C1E8-8204-23FF-CDF246E5135C}"/>
              </a:ext>
            </a:extLst>
          </p:cNvPr>
          <p:cNvCxnSpPr>
            <a:cxnSpLocks/>
            <a:stCxn id="98" idx="3"/>
            <a:endCxn id="96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线连接符 104">
            <a:extLst>
              <a:ext uri="{FF2B5EF4-FFF2-40B4-BE49-F238E27FC236}">
                <a16:creationId xmlns:a16="http://schemas.microsoft.com/office/drawing/2014/main" id="{B2C0403D-D1CA-196C-2552-8CB0F9AD1FE2}"/>
              </a:ext>
            </a:extLst>
          </p:cNvPr>
          <p:cNvCxnSpPr>
            <a:cxnSpLocks/>
            <a:stCxn id="98" idx="3"/>
            <a:endCxn id="97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线连接符 105">
            <a:extLst>
              <a:ext uri="{FF2B5EF4-FFF2-40B4-BE49-F238E27FC236}">
                <a16:creationId xmlns:a16="http://schemas.microsoft.com/office/drawing/2014/main" id="{45F484D1-5ABD-5FD4-2D30-E59443AFFDDA}"/>
              </a:ext>
            </a:extLst>
          </p:cNvPr>
          <p:cNvCxnSpPr>
            <a:cxnSpLocks/>
            <a:stCxn id="98" idx="3"/>
            <a:endCxn id="93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文本框 106">
            <a:extLst>
              <a:ext uri="{FF2B5EF4-FFF2-40B4-BE49-F238E27FC236}">
                <a16:creationId xmlns:a16="http://schemas.microsoft.com/office/drawing/2014/main" id="{A65EA4FE-CE47-4E3D-C316-1C6AB118AEE9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id="{90DDADA1-8CD8-D04C-2DE5-0EC760FBE9CC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CC479556-CDCA-9C6B-B351-66948DBB02CC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59ED6CF3-FDED-9C8C-A839-7B402C24D263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8008021A-C153-68EC-F0C7-F0F919D6AFD1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88FDD4EF-1A31-3844-B88D-01740EBF8315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728DAA51-08CC-4587-497C-323F0EFD9A06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8C5C0755-EE52-0B22-7DAD-17F8255597DA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1630B11B-81E2-2F24-5C54-1B2EF2E681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59061"/>
              </p:ext>
            </p:extLst>
          </p:nvPr>
        </p:nvGraphicFramePr>
        <p:xfrm>
          <a:off x="6233160" y="336525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" name="图形 8" descr="关闭 纯色填充">
            <a:extLst>
              <a:ext uri="{FF2B5EF4-FFF2-40B4-BE49-F238E27FC236}">
                <a16:creationId xmlns:a16="http://schemas.microsoft.com/office/drawing/2014/main" id="{6688D9C8-AE47-0503-BFC4-7A28BC5560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11522"/>
            <a:ext cx="209733" cy="209733"/>
          </a:xfrm>
          <a:prstGeom prst="rect">
            <a:avLst/>
          </a:prstGeom>
        </p:spPr>
      </p:pic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099F1145-662D-3DCA-76EB-0C0C6AFE32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56745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4" name="图形 13" descr="关闭 纯色填充">
            <a:extLst>
              <a:ext uri="{FF2B5EF4-FFF2-40B4-BE49-F238E27FC236}">
                <a16:creationId xmlns:a16="http://schemas.microsoft.com/office/drawing/2014/main" id="{56C7CD28-D100-6759-EC44-0240888DA0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7A4CF30B-6112-172B-B61C-BEECC21EF8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787029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6" name="图形 15" descr="关闭 纯色填充">
            <a:extLst>
              <a:ext uri="{FF2B5EF4-FFF2-40B4-BE49-F238E27FC236}">
                <a16:creationId xmlns:a16="http://schemas.microsoft.com/office/drawing/2014/main" id="{35880F6D-8027-1ED8-D968-DC72EFA8FC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D82A875E-65E5-411E-58F2-72E2D0A0A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067227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8" name="图形 17" descr="关闭 纯色填充">
            <a:extLst>
              <a:ext uri="{FF2B5EF4-FFF2-40B4-BE49-F238E27FC236}">
                <a16:creationId xmlns:a16="http://schemas.microsoft.com/office/drawing/2014/main" id="{053D9FD2-FCA8-B5B9-C6FD-067B9923D8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63167FAD-ACA5-2A46-E76D-EA5336734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773306"/>
              </p:ext>
            </p:extLst>
          </p:nvPr>
        </p:nvGraphicFramePr>
        <p:xfrm>
          <a:off x="6233160" y="364780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0" name="图形 19" descr="关闭 纯色填充">
            <a:extLst>
              <a:ext uri="{FF2B5EF4-FFF2-40B4-BE49-F238E27FC236}">
                <a16:creationId xmlns:a16="http://schemas.microsoft.com/office/drawing/2014/main" id="{82DC6C5B-A153-1928-F89C-4BC472540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694078"/>
            <a:ext cx="209733" cy="209733"/>
          </a:xfrm>
          <a:prstGeom prst="rect">
            <a:avLst/>
          </a:prstGeom>
        </p:spPr>
      </p:pic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F2C9418A-47FD-613A-887C-C41706D70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284832"/>
              </p:ext>
            </p:extLst>
          </p:nvPr>
        </p:nvGraphicFramePr>
        <p:xfrm>
          <a:off x="6233160" y="393036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2" name="图形 21" descr="关闭 纯色填充">
            <a:extLst>
              <a:ext uri="{FF2B5EF4-FFF2-40B4-BE49-F238E27FC236}">
                <a16:creationId xmlns:a16="http://schemas.microsoft.com/office/drawing/2014/main" id="{1E0A5F25-C301-B18D-1077-F4E0D8132A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976634"/>
            <a:ext cx="209733" cy="209733"/>
          </a:xfrm>
          <a:prstGeom prst="rect">
            <a:avLst/>
          </a:prstGeom>
        </p:spPr>
      </p:pic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id="{2F682596-A66E-5741-BF3A-E1ED77E74E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080625"/>
              </p:ext>
            </p:extLst>
          </p:nvPr>
        </p:nvGraphicFramePr>
        <p:xfrm>
          <a:off x="6233160" y="4213881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4" name="图形 23" descr="关闭 纯色填充">
            <a:extLst>
              <a:ext uri="{FF2B5EF4-FFF2-40B4-BE49-F238E27FC236}">
                <a16:creationId xmlns:a16="http://schemas.microsoft.com/office/drawing/2014/main" id="{6FAB8CEE-DACD-2D2A-BADD-E881A7C94A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260153"/>
            <a:ext cx="209733" cy="209733"/>
          </a:xfrm>
          <a:prstGeom prst="rect">
            <a:avLst/>
          </a:prstGeom>
        </p:spPr>
      </p:pic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5D5E2A2A-DC61-C50F-2500-C4F7DB3B77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5582"/>
              </p:ext>
            </p:extLst>
          </p:nvPr>
        </p:nvGraphicFramePr>
        <p:xfrm>
          <a:off x="6233160" y="449547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6" name="图形 25" descr="关闭 纯色填充">
            <a:extLst>
              <a:ext uri="{FF2B5EF4-FFF2-40B4-BE49-F238E27FC236}">
                <a16:creationId xmlns:a16="http://schemas.microsoft.com/office/drawing/2014/main" id="{3E274D81-A639-7BDF-FAD7-D001D71DE5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541746"/>
            <a:ext cx="209733" cy="209733"/>
          </a:xfrm>
          <a:prstGeom prst="rect">
            <a:avLst/>
          </a:prstGeom>
        </p:spPr>
      </p:pic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F30998ED-AC75-7565-CC73-9ACC642EA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17064"/>
              </p:ext>
            </p:extLst>
          </p:nvPr>
        </p:nvGraphicFramePr>
        <p:xfrm>
          <a:off x="6233160" y="477569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8" name="图形 27" descr="关闭 纯色填充">
            <a:extLst>
              <a:ext uri="{FF2B5EF4-FFF2-40B4-BE49-F238E27FC236}">
                <a16:creationId xmlns:a16="http://schemas.microsoft.com/office/drawing/2014/main" id="{687C815E-00B9-A49F-B620-B09F0D3002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821962"/>
            <a:ext cx="209733" cy="209733"/>
          </a:xfrm>
          <a:prstGeom prst="rect">
            <a:avLst/>
          </a:prstGeom>
        </p:spPr>
      </p:pic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id="{FCC10A85-1E3C-E3D5-733E-4748FE9117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741620"/>
              </p:ext>
            </p:extLst>
          </p:nvPr>
        </p:nvGraphicFramePr>
        <p:xfrm>
          <a:off x="6233160" y="506578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30" name="图形 29" descr="关闭 纯色填充">
            <a:extLst>
              <a:ext uri="{FF2B5EF4-FFF2-40B4-BE49-F238E27FC236}">
                <a16:creationId xmlns:a16="http://schemas.microsoft.com/office/drawing/2014/main" id="{A95CBC58-A600-3CC1-6B97-E5D099DBE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5112056"/>
            <a:ext cx="209733" cy="209733"/>
          </a:xfrm>
          <a:prstGeom prst="rect">
            <a:avLst/>
          </a:prstGeom>
        </p:spPr>
      </p:pic>
      <p:graphicFrame>
        <p:nvGraphicFramePr>
          <p:cNvPr id="31" name="表格 30">
            <a:extLst>
              <a:ext uri="{FF2B5EF4-FFF2-40B4-BE49-F238E27FC236}">
                <a16:creationId xmlns:a16="http://schemas.microsoft.com/office/drawing/2014/main" id="{AB70E477-7577-199F-B06D-9E94ACAEA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937170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32" name="图形 31" descr="复选标记 纯色填充">
            <a:extLst>
              <a:ext uri="{FF2B5EF4-FFF2-40B4-BE49-F238E27FC236}">
                <a16:creationId xmlns:a16="http://schemas.microsoft.com/office/drawing/2014/main" id="{F0570F59-7D83-2E70-3B2A-67B0F37714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2A8231C1-3EEE-3BF0-C17B-A5756EEBA4F2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右大括号 34">
            <a:extLst>
              <a:ext uri="{FF2B5EF4-FFF2-40B4-BE49-F238E27FC236}">
                <a16:creationId xmlns:a16="http://schemas.microsoft.com/office/drawing/2014/main" id="{1010711A-66AA-5299-B380-55D6F458835C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66A01C88-75D1-D681-DF95-D1AF828C760C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右大括号 37">
            <a:extLst>
              <a:ext uri="{FF2B5EF4-FFF2-40B4-BE49-F238E27FC236}">
                <a16:creationId xmlns:a16="http://schemas.microsoft.com/office/drawing/2014/main" id="{5E97CC67-DE28-C4CE-8426-CA58D42D5649}"/>
              </a:ext>
            </a:extLst>
          </p:cNvPr>
          <p:cNvSpPr/>
          <p:nvPr/>
        </p:nvSpPr>
        <p:spPr>
          <a:xfrm>
            <a:off x="8483600" y="4222480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370B71DC-E51D-87F5-75B7-D5CE5669532A}"/>
              </a:ext>
            </a:extLst>
          </p:cNvPr>
          <p:cNvSpPr txBox="1"/>
          <p:nvPr/>
        </p:nvSpPr>
        <p:spPr>
          <a:xfrm>
            <a:off x="8699500" y="452447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complements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383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2BCAC-EF94-E563-F84B-751AAEEE5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E5BF176-E0D8-8AC0-6646-9ACF816AA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26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06C6BD1C-59B8-E06D-9E38-055C4E25189E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A35F60B-0EA1-227E-3977-F04AD0F283F9}"/>
              </a:ext>
            </a:extLst>
          </p:cNvPr>
          <p:cNvSpPr txBox="1"/>
          <p:nvPr/>
        </p:nvSpPr>
        <p:spPr>
          <a:xfrm>
            <a:off x="324324" y="1424090"/>
            <a:ext cx="815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E41FBFEE-DA67-B670-4506-B676652061B6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9AA185B5-36B3-8F6B-840F-9B24A7E34313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0B8F523B-FDA4-49C2-1037-96FB4327F22B}"/>
              </a:ext>
            </a:extLst>
          </p:cNvPr>
          <p:cNvSpPr txBox="1">
            <a:spLocks/>
          </p:cNvSpPr>
          <p:nvPr/>
        </p:nvSpPr>
        <p:spPr>
          <a:xfrm>
            <a:off x="1352469" y="21342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7B1FA9B8-9816-38F1-F707-B900320E0AA9}"/>
              </a:ext>
            </a:extLst>
          </p:cNvPr>
          <p:cNvSpPr txBox="1">
            <a:spLocks/>
          </p:cNvSpPr>
          <p:nvPr/>
        </p:nvSpPr>
        <p:spPr>
          <a:xfrm>
            <a:off x="1352469" y="241012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9EDDEA49-82F2-0A08-E7B5-F7A08D83A45A}"/>
              </a:ext>
            </a:extLst>
          </p:cNvPr>
          <p:cNvSpPr txBox="1">
            <a:spLocks/>
          </p:cNvSpPr>
          <p:nvPr/>
        </p:nvSpPr>
        <p:spPr>
          <a:xfrm>
            <a:off x="1352469" y="282353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8B5FA5B8-66C4-E4A6-D79F-9F6BB9929397}"/>
              </a:ext>
            </a:extLst>
          </p:cNvPr>
          <p:cNvSpPr txBox="1">
            <a:spLocks/>
          </p:cNvSpPr>
          <p:nvPr/>
        </p:nvSpPr>
        <p:spPr>
          <a:xfrm>
            <a:off x="1352469" y="3096613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6AE9A5E9-BD53-6464-7FE9-F22FDA014780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FEBFE433-77D8-DBBC-9DF2-859BE43B4AF5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0CE18C4D-5797-8EDD-1B34-313FB0AF198E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7842F442-971C-F003-21D7-38584AE8FF9D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24290BD4-C494-1846-2496-B343281AA351}"/>
              </a:ext>
            </a:extLst>
          </p:cNvPr>
          <p:cNvCxnSpPr>
            <a:cxnSpLocks/>
            <a:stCxn id="20" idx="3"/>
            <a:endCxn id="13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B25F9805-1AA6-D543-8E1C-931CE0F2EF6D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71979"/>
            <a:ext cx="263719" cy="9586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C7D2BD92-B883-9843-4FAC-BEEC78481F70}"/>
              </a:ext>
            </a:extLst>
          </p:cNvPr>
          <p:cNvCxnSpPr>
            <a:cxnSpLocks/>
            <a:stCxn id="20" idx="3"/>
            <a:endCxn id="16" idx="1"/>
          </p:cNvCxnSpPr>
          <p:nvPr/>
        </p:nvCxnSpPr>
        <p:spPr>
          <a:xfrm flipV="1">
            <a:off x="1088750" y="2961247"/>
            <a:ext cx="263719" cy="26942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CC10C416-0F9F-EA06-4B35-4920CD19295B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25146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E37E7335-6DE0-10D6-D6DD-FDEC884F1933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F5D7D9D1-D4EB-645F-12D5-464D1D7D26A2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E44C3C35-121B-17DD-2691-25406D0D9258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1088750" y="2547837"/>
            <a:ext cx="263719" cy="68283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2BDAD7F8-5DFB-2E53-EE5A-301F81F60A7B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1FDF4973-57A8-FD85-1047-EFD2051461C0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7D15CA73-84A8-16A7-2D19-2115E40D1886}"/>
              </a:ext>
            </a:extLst>
          </p:cNvPr>
          <p:cNvSpPr txBox="1"/>
          <p:nvPr/>
        </p:nvSpPr>
        <p:spPr>
          <a:xfrm>
            <a:off x="4737133" y="209990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C40EA3C8-7A52-968E-F686-2CA013A5ED1B}"/>
              </a:ext>
            </a:extLst>
          </p:cNvPr>
          <p:cNvSpPr txBox="1"/>
          <p:nvPr/>
        </p:nvSpPr>
        <p:spPr>
          <a:xfrm>
            <a:off x="4732254" y="237379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EF91D57-FF20-B5C7-3039-7ABC45D4F2EB}"/>
              </a:ext>
            </a:extLst>
          </p:cNvPr>
          <p:cNvSpPr txBox="1"/>
          <p:nvPr/>
        </p:nvSpPr>
        <p:spPr>
          <a:xfrm>
            <a:off x="4732254" y="280357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46769D68-1039-4C97-964A-167F1FCB0F67}"/>
              </a:ext>
            </a:extLst>
          </p:cNvPr>
          <p:cNvSpPr txBox="1"/>
          <p:nvPr/>
        </p:nvSpPr>
        <p:spPr>
          <a:xfrm>
            <a:off x="4737135" y="331286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37F13177-3241-7283-8C11-58015E83A6B2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C8B37554-89F0-9C64-6E4D-547C68AB8EA8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58" name="表格 57">
            <a:extLst>
              <a:ext uri="{FF2B5EF4-FFF2-40B4-BE49-F238E27FC236}">
                <a16:creationId xmlns:a16="http://schemas.microsoft.com/office/drawing/2014/main" id="{3117C688-CB57-8C04-2D90-0F26BA0981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515179"/>
              </p:ext>
            </p:extLst>
          </p:nvPr>
        </p:nvGraphicFramePr>
        <p:xfrm>
          <a:off x="6233160" y="336525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9" name="图形 58" descr="关闭 纯色填充">
            <a:extLst>
              <a:ext uri="{FF2B5EF4-FFF2-40B4-BE49-F238E27FC236}">
                <a16:creationId xmlns:a16="http://schemas.microsoft.com/office/drawing/2014/main" id="{2FE7744D-E84A-B030-4764-B7E4FDFDE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11522"/>
            <a:ext cx="209733" cy="209733"/>
          </a:xfrm>
          <a:prstGeom prst="rect">
            <a:avLst/>
          </a:prstGeom>
        </p:spPr>
      </p:pic>
      <p:graphicFrame>
        <p:nvGraphicFramePr>
          <p:cNvPr id="60" name="表格 59">
            <a:extLst>
              <a:ext uri="{FF2B5EF4-FFF2-40B4-BE49-F238E27FC236}">
                <a16:creationId xmlns:a16="http://schemas.microsoft.com/office/drawing/2014/main" id="{C6A62075-32E7-C539-DC37-A3349157F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471597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1" name="图形 60" descr="关闭 纯色填充">
            <a:extLst>
              <a:ext uri="{FF2B5EF4-FFF2-40B4-BE49-F238E27FC236}">
                <a16:creationId xmlns:a16="http://schemas.microsoft.com/office/drawing/2014/main" id="{FE6F5241-01E1-344F-F360-B5A4C4324D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62" name="表格 61">
            <a:extLst>
              <a:ext uri="{FF2B5EF4-FFF2-40B4-BE49-F238E27FC236}">
                <a16:creationId xmlns:a16="http://schemas.microsoft.com/office/drawing/2014/main" id="{9B7F1440-CC81-4011-4254-68A0D8FC5B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171858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3" name="图形 62" descr="关闭 纯色填充">
            <a:extLst>
              <a:ext uri="{FF2B5EF4-FFF2-40B4-BE49-F238E27FC236}">
                <a16:creationId xmlns:a16="http://schemas.microsoft.com/office/drawing/2014/main" id="{287B8083-9FBF-E2D8-7D19-D8528C28E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64" name="表格 63">
            <a:extLst>
              <a:ext uri="{FF2B5EF4-FFF2-40B4-BE49-F238E27FC236}">
                <a16:creationId xmlns:a16="http://schemas.microsoft.com/office/drawing/2014/main" id="{C666B7C5-5AA7-DFE6-FFBB-EC9B1A055A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908216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5" name="图形 64" descr="关闭 纯色填充">
            <a:extLst>
              <a:ext uri="{FF2B5EF4-FFF2-40B4-BE49-F238E27FC236}">
                <a16:creationId xmlns:a16="http://schemas.microsoft.com/office/drawing/2014/main" id="{5B12A8CA-EA7D-2E0F-9076-62ABA20F10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66" name="表格 65">
            <a:extLst>
              <a:ext uri="{FF2B5EF4-FFF2-40B4-BE49-F238E27FC236}">
                <a16:creationId xmlns:a16="http://schemas.microsoft.com/office/drawing/2014/main" id="{82DAC98B-0162-563D-60DF-9176248522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328422"/>
              </p:ext>
            </p:extLst>
          </p:nvPr>
        </p:nvGraphicFramePr>
        <p:xfrm>
          <a:off x="6233160" y="364780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7" name="图形 66" descr="关闭 纯色填充">
            <a:extLst>
              <a:ext uri="{FF2B5EF4-FFF2-40B4-BE49-F238E27FC236}">
                <a16:creationId xmlns:a16="http://schemas.microsoft.com/office/drawing/2014/main" id="{500B37E3-D0CA-CF40-726D-698AC2EA82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694078"/>
            <a:ext cx="209733" cy="209733"/>
          </a:xfrm>
          <a:prstGeom prst="rect">
            <a:avLst/>
          </a:prstGeom>
        </p:spPr>
      </p:pic>
      <p:graphicFrame>
        <p:nvGraphicFramePr>
          <p:cNvPr id="68" name="表格 67">
            <a:extLst>
              <a:ext uri="{FF2B5EF4-FFF2-40B4-BE49-F238E27FC236}">
                <a16:creationId xmlns:a16="http://schemas.microsoft.com/office/drawing/2014/main" id="{0D18688B-EB02-3EDF-CF36-D9002A276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741506"/>
              </p:ext>
            </p:extLst>
          </p:nvPr>
        </p:nvGraphicFramePr>
        <p:xfrm>
          <a:off x="6233160" y="393036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9" name="图形 68" descr="关闭 纯色填充">
            <a:extLst>
              <a:ext uri="{FF2B5EF4-FFF2-40B4-BE49-F238E27FC236}">
                <a16:creationId xmlns:a16="http://schemas.microsoft.com/office/drawing/2014/main" id="{26D28EDD-5422-B546-870D-CDBAD4C29C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976634"/>
            <a:ext cx="209733" cy="209733"/>
          </a:xfrm>
          <a:prstGeom prst="rect">
            <a:avLst/>
          </a:prstGeom>
        </p:spPr>
      </p:pic>
      <p:graphicFrame>
        <p:nvGraphicFramePr>
          <p:cNvPr id="70" name="表格 69">
            <a:extLst>
              <a:ext uri="{FF2B5EF4-FFF2-40B4-BE49-F238E27FC236}">
                <a16:creationId xmlns:a16="http://schemas.microsoft.com/office/drawing/2014/main" id="{BA77406F-37B7-28D7-4B30-E9600409BF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553295"/>
              </p:ext>
            </p:extLst>
          </p:nvPr>
        </p:nvGraphicFramePr>
        <p:xfrm>
          <a:off x="6233160" y="4213881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1" name="图形 70" descr="关闭 纯色填充">
            <a:extLst>
              <a:ext uri="{FF2B5EF4-FFF2-40B4-BE49-F238E27FC236}">
                <a16:creationId xmlns:a16="http://schemas.microsoft.com/office/drawing/2014/main" id="{B5596067-2E4F-3FC1-2EAD-D5E0356D6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260153"/>
            <a:ext cx="209733" cy="209733"/>
          </a:xfrm>
          <a:prstGeom prst="rect">
            <a:avLst/>
          </a:prstGeom>
        </p:spPr>
      </p:pic>
      <p:graphicFrame>
        <p:nvGraphicFramePr>
          <p:cNvPr id="72" name="表格 71">
            <a:extLst>
              <a:ext uri="{FF2B5EF4-FFF2-40B4-BE49-F238E27FC236}">
                <a16:creationId xmlns:a16="http://schemas.microsoft.com/office/drawing/2014/main" id="{D45C4791-9E89-7143-F6E7-9885DC68A6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961341"/>
              </p:ext>
            </p:extLst>
          </p:nvPr>
        </p:nvGraphicFramePr>
        <p:xfrm>
          <a:off x="6233160" y="449547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3" name="图形 72" descr="关闭 纯色填充">
            <a:extLst>
              <a:ext uri="{FF2B5EF4-FFF2-40B4-BE49-F238E27FC236}">
                <a16:creationId xmlns:a16="http://schemas.microsoft.com/office/drawing/2014/main" id="{4EBB0E0D-56DF-759A-BDD5-35DE5D9AD8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541746"/>
            <a:ext cx="209733" cy="209733"/>
          </a:xfrm>
          <a:prstGeom prst="rect">
            <a:avLst/>
          </a:prstGeom>
        </p:spPr>
      </p:pic>
      <p:graphicFrame>
        <p:nvGraphicFramePr>
          <p:cNvPr id="74" name="表格 73">
            <a:extLst>
              <a:ext uri="{FF2B5EF4-FFF2-40B4-BE49-F238E27FC236}">
                <a16:creationId xmlns:a16="http://schemas.microsoft.com/office/drawing/2014/main" id="{895B1692-CEED-8140-BBD8-6B16AD8D3A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795341"/>
              </p:ext>
            </p:extLst>
          </p:nvPr>
        </p:nvGraphicFramePr>
        <p:xfrm>
          <a:off x="6233160" y="477569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5" name="图形 74" descr="关闭 纯色填充">
            <a:extLst>
              <a:ext uri="{FF2B5EF4-FFF2-40B4-BE49-F238E27FC236}">
                <a16:creationId xmlns:a16="http://schemas.microsoft.com/office/drawing/2014/main" id="{D9D5B704-BF92-CCF8-5169-E2BC143D9A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821962"/>
            <a:ext cx="209733" cy="209733"/>
          </a:xfrm>
          <a:prstGeom prst="rect">
            <a:avLst/>
          </a:prstGeom>
        </p:spPr>
      </p:pic>
      <p:graphicFrame>
        <p:nvGraphicFramePr>
          <p:cNvPr id="76" name="表格 75">
            <a:extLst>
              <a:ext uri="{FF2B5EF4-FFF2-40B4-BE49-F238E27FC236}">
                <a16:creationId xmlns:a16="http://schemas.microsoft.com/office/drawing/2014/main" id="{F1E975A6-7C26-1548-7C59-5D7A885F05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247877"/>
              </p:ext>
            </p:extLst>
          </p:nvPr>
        </p:nvGraphicFramePr>
        <p:xfrm>
          <a:off x="6233160" y="506578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7" name="图形 76" descr="关闭 纯色填充">
            <a:extLst>
              <a:ext uri="{FF2B5EF4-FFF2-40B4-BE49-F238E27FC236}">
                <a16:creationId xmlns:a16="http://schemas.microsoft.com/office/drawing/2014/main" id="{DE34D5FF-3963-8ED2-8EAE-35E7B8A512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5112056"/>
            <a:ext cx="209733" cy="209733"/>
          </a:xfrm>
          <a:prstGeom prst="rect">
            <a:avLst/>
          </a:prstGeom>
        </p:spPr>
      </p:pic>
      <p:graphicFrame>
        <p:nvGraphicFramePr>
          <p:cNvPr id="78" name="表格 77">
            <a:extLst>
              <a:ext uri="{FF2B5EF4-FFF2-40B4-BE49-F238E27FC236}">
                <a16:creationId xmlns:a16="http://schemas.microsoft.com/office/drawing/2014/main" id="{C9966DE0-2F71-9AF9-78F6-C036A0009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315528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9" name="图形 78" descr="复选标记 纯色填充">
            <a:extLst>
              <a:ext uri="{FF2B5EF4-FFF2-40B4-BE49-F238E27FC236}">
                <a16:creationId xmlns:a16="http://schemas.microsoft.com/office/drawing/2014/main" id="{7B23CE07-722D-4367-9587-D627691B80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81" name="文本框 80">
            <a:extLst>
              <a:ext uri="{FF2B5EF4-FFF2-40B4-BE49-F238E27FC236}">
                <a16:creationId xmlns:a16="http://schemas.microsoft.com/office/drawing/2014/main" id="{2B66593A-E8D7-DA03-4423-D607E9EEFE02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右大括号 81">
            <a:extLst>
              <a:ext uri="{FF2B5EF4-FFF2-40B4-BE49-F238E27FC236}">
                <a16:creationId xmlns:a16="http://schemas.microsoft.com/office/drawing/2014/main" id="{B7504466-CDF7-6793-ED6F-B718B45D655E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C05E65F7-966A-9A94-043A-65CD07AF1DC2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右大括号 83">
            <a:extLst>
              <a:ext uri="{FF2B5EF4-FFF2-40B4-BE49-F238E27FC236}">
                <a16:creationId xmlns:a16="http://schemas.microsoft.com/office/drawing/2014/main" id="{21C79DAF-A645-7039-3721-FB93E9E9093F}"/>
              </a:ext>
            </a:extLst>
          </p:cNvPr>
          <p:cNvSpPr/>
          <p:nvPr/>
        </p:nvSpPr>
        <p:spPr>
          <a:xfrm>
            <a:off x="8483600" y="4222480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36489CF1-C920-9868-D677-95777146B91B}"/>
              </a:ext>
            </a:extLst>
          </p:cNvPr>
          <p:cNvSpPr txBox="1"/>
          <p:nvPr/>
        </p:nvSpPr>
        <p:spPr>
          <a:xfrm>
            <a:off x="8699500" y="452447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complements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10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47A2C-E775-3A4B-C59F-28DFE107D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8E0A7C5-0FD1-8269-2BDE-A83B04192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27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5A749FD2-3F77-ED85-4B7B-885F5B2B28BD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2CAAC6D-8415-1892-18FC-249BBE08EB5F}"/>
              </a:ext>
            </a:extLst>
          </p:cNvPr>
          <p:cNvSpPr txBox="1"/>
          <p:nvPr/>
        </p:nvSpPr>
        <p:spPr>
          <a:xfrm>
            <a:off x="324324" y="1424090"/>
            <a:ext cx="815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8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6F12A189-5642-AA68-C0FA-48AD9157BDC7}"/>
              </a:ext>
            </a:extLst>
          </p:cNvPr>
          <p:cNvSpPr txBox="1">
            <a:spLocks/>
          </p:cNvSpPr>
          <p:nvPr/>
        </p:nvSpPr>
        <p:spPr>
          <a:xfrm>
            <a:off x="1352469" y="12899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B53DCE33-7365-9E3B-CE3B-A4712FBE1EB2}"/>
              </a:ext>
            </a:extLst>
          </p:cNvPr>
          <p:cNvSpPr txBox="1">
            <a:spLocks/>
          </p:cNvSpPr>
          <p:nvPr/>
        </p:nvSpPr>
        <p:spPr>
          <a:xfrm>
            <a:off x="1352469" y="1700872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F3F3F1D8-A240-1181-2E92-E0A1283EBBC9}"/>
              </a:ext>
            </a:extLst>
          </p:cNvPr>
          <p:cNvSpPr txBox="1">
            <a:spLocks/>
          </p:cNvSpPr>
          <p:nvPr/>
        </p:nvSpPr>
        <p:spPr>
          <a:xfrm>
            <a:off x="1352469" y="2108867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282B0876-9AF1-D54A-3FCF-4B4DF894F71F}"/>
              </a:ext>
            </a:extLst>
          </p:cNvPr>
          <p:cNvSpPr txBox="1">
            <a:spLocks/>
          </p:cNvSpPr>
          <p:nvPr/>
        </p:nvSpPr>
        <p:spPr>
          <a:xfrm>
            <a:off x="1352469" y="2520197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288AA532-EEEF-8548-8FF2-4EC68F297F64}"/>
              </a:ext>
            </a:extLst>
          </p:cNvPr>
          <p:cNvSpPr txBox="1">
            <a:spLocks/>
          </p:cNvSpPr>
          <p:nvPr/>
        </p:nvSpPr>
        <p:spPr>
          <a:xfrm>
            <a:off x="1352469" y="2925140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2BB8E294-9FA5-3A02-DE30-AD76835E359C}"/>
              </a:ext>
            </a:extLst>
          </p:cNvPr>
          <p:cNvSpPr txBox="1">
            <a:spLocks/>
          </p:cNvSpPr>
          <p:nvPr/>
        </p:nvSpPr>
        <p:spPr>
          <a:xfrm>
            <a:off x="1352469" y="3333684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8D7CF3E1-E526-2ABF-7F90-06405A7EAB70}"/>
              </a:ext>
            </a:extLst>
          </p:cNvPr>
          <p:cNvSpPr txBox="1">
            <a:spLocks/>
          </p:cNvSpPr>
          <p:nvPr/>
        </p:nvSpPr>
        <p:spPr>
          <a:xfrm>
            <a:off x="1352469" y="4239315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8CEBDC91-E658-D24F-AA76-F82A45686FBD}"/>
              </a:ext>
            </a:extLst>
          </p:cNvPr>
          <p:cNvSpPr txBox="1">
            <a:spLocks/>
          </p:cNvSpPr>
          <p:nvPr/>
        </p:nvSpPr>
        <p:spPr>
          <a:xfrm>
            <a:off x="1352469" y="572398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88815160-9EEB-8687-DF75-5B66419EA590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4F867E9D-9323-3DFC-F220-1A4AEC5D04DA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427679"/>
            <a:ext cx="263719" cy="18029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43692BCA-ECF7-67CC-5295-28007B4DD214}"/>
              </a:ext>
            </a:extLst>
          </p:cNvPr>
          <p:cNvCxnSpPr>
            <a:cxnSpLocks/>
            <a:stCxn id="20" idx="3"/>
            <a:endCxn id="13" idx="1"/>
          </p:cNvCxnSpPr>
          <p:nvPr/>
        </p:nvCxnSpPr>
        <p:spPr>
          <a:xfrm flipV="1">
            <a:off x="1088750" y="1838583"/>
            <a:ext cx="263719" cy="139209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C4631B0F-34D6-3A7D-AED0-451E6789D560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46578"/>
            <a:ext cx="263719" cy="98409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2C4EA212-767F-029C-D3CE-6EAF14737F1D}"/>
              </a:ext>
            </a:extLst>
          </p:cNvPr>
          <p:cNvCxnSpPr>
            <a:cxnSpLocks/>
            <a:stCxn id="20" idx="3"/>
            <a:endCxn id="16" idx="1"/>
          </p:cNvCxnSpPr>
          <p:nvPr/>
        </p:nvCxnSpPr>
        <p:spPr>
          <a:xfrm flipV="1">
            <a:off x="1088750" y="3062851"/>
            <a:ext cx="263719" cy="16782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040BB154-514B-A335-E1A5-D96D29617097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48853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A7AF5581-65CB-E6A2-11F7-0190616D4F28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67976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55B496B8-C4E7-E861-9F5D-B98B98C26F11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63102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B8D775F3-F8B9-FC23-6FD3-F7ADA252B92B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1088750" y="2657908"/>
            <a:ext cx="263719" cy="57276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4DC7A3E9-75A2-41B0-F789-6B3E2098EB4F}"/>
              </a:ext>
            </a:extLst>
          </p:cNvPr>
          <p:cNvSpPr txBox="1"/>
          <p:nvPr/>
        </p:nvSpPr>
        <p:spPr>
          <a:xfrm>
            <a:off x="4737135" y="12745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FB283AF1-8913-7E12-D88A-9D0E5AC22528}"/>
              </a:ext>
            </a:extLst>
          </p:cNvPr>
          <p:cNvSpPr txBox="1"/>
          <p:nvPr/>
        </p:nvSpPr>
        <p:spPr>
          <a:xfrm>
            <a:off x="4737134" y="1685935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6D12531A-2F2A-AD0B-D026-B6D2B170184D}"/>
              </a:ext>
            </a:extLst>
          </p:cNvPr>
          <p:cNvSpPr txBox="1"/>
          <p:nvPr/>
        </p:nvSpPr>
        <p:spPr>
          <a:xfrm>
            <a:off x="4737133" y="207450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4E929FFB-4C0E-C2C7-5F0A-BEFC5F03856D}"/>
              </a:ext>
            </a:extLst>
          </p:cNvPr>
          <p:cNvSpPr txBox="1"/>
          <p:nvPr/>
        </p:nvSpPr>
        <p:spPr>
          <a:xfrm>
            <a:off x="4732254" y="248386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7A67FCF-D942-85EF-C930-E84B22A7B02E}"/>
              </a:ext>
            </a:extLst>
          </p:cNvPr>
          <p:cNvSpPr txBox="1"/>
          <p:nvPr/>
        </p:nvSpPr>
        <p:spPr>
          <a:xfrm>
            <a:off x="4732254" y="290518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BFCF474E-1C25-48AC-39D6-2213719245D2}"/>
              </a:ext>
            </a:extLst>
          </p:cNvPr>
          <p:cNvSpPr txBox="1"/>
          <p:nvPr/>
        </p:nvSpPr>
        <p:spPr>
          <a:xfrm>
            <a:off x="4737135" y="3549931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3031B6C6-5014-C84C-B053-67182969E602}"/>
              </a:ext>
            </a:extLst>
          </p:cNvPr>
          <p:cNvSpPr txBox="1"/>
          <p:nvPr/>
        </p:nvSpPr>
        <p:spPr>
          <a:xfrm>
            <a:off x="4748355" y="474116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0611DC2-F84A-932B-B32E-FC1F982B003A}"/>
              </a:ext>
            </a:extLst>
          </p:cNvPr>
          <p:cNvSpPr txBox="1"/>
          <p:nvPr/>
        </p:nvSpPr>
        <p:spPr>
          <a:xfrm>
            <a:off x="4748355" y="5696493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DBA8C5A2-F127-D559-D338-E59525DA88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934851"/>
              </p:ext>
            </p:extLst>
          </p:nvPr>
        </p:nvGraphicFramePr>
        <p:xfrm>
          <a:off x="6233160" y="336525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" name="图形 6" descr="关闭 纯色填充">
            <a:extLst>
              <a:ext uri="{FF2B5EF4-FFF2-40B4-BE49-F238E27FC236}">
                <a16:creationId xmlns:a16="http://schemas.microsoft.com/office/drawing/2014/main" id="{B610B3B4-C328-361C-37CD-E9007B2C68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11522"/>
            <a:ext cx="209733" cy="209733"/>
          </a:xfrm>
          <a:prstGeom prst="rect">
            <a:avLst/>
          </a:prstGeom>
        </p:spPr>
      </p:pic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43B8DF00-46DC-56A3-DF04-4E0A34D35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315490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" name="图形 11" descr="关闭 纯色填充">
            <a:extLst>
              <a:ext uri="{FF2B5EF4-FFF2-40B4-BE49-F238E27FC236}">
                <a16:creationId xmlns:a16="http://schemas.microsoft.com/office/drawing/2014/main" id="{F16D9C10-3F92-038B-617B-9B3BB16EB2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58" name="表格 57">
            <a:extLst>
              <a:ext uri="{FF2B5EF4-FFF2-40B4-BE49-F238E27FC236}">
                <a16:creationId xmlns:a16="http://schemas.microsoft.com/office/drawing/2014/main" id="{9F5E85C5-4695-542F-B2D8-302C0E108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838548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9" name="图形 58" descr="关闭 纯色填充">
            <a:extLst>
              <a:ext uri="{FF2B5EF4-FFF2-40B4-BE49-F238E27FC236}">
                <a16:creationId xmlns:a16="http://schemas.microsoft.com/office/drawing/2014/main" id="{050CE5CE-8EDC-3F47-4501-7A6C23EFF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60" name="表格 59">
            <a:extLst>
              <a:ext uri="{FF2B5EF4-FFF2-40B4-BE49-F238E27FC236}">
                <a16:creationId xmlns:a16="http://schemas.microsoft.com/office/drawing/2014/main" id="{443A8037-1CDB-CA97-F324-19D3C214C0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199644"/>
              </p:ext>
            </p:extLst>
          </p:nvPr>
        </p:nvGraphicFramePr>
        <p:xfrm>
          <a:off x="6233160" y="30807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1" name="图形 60" descr="关闭 纯色填充">
            <a:extLst>
              <a:ext uri="{FF2B5EF4-FFF2-40B4-BE49-F238E27FC236}">
                <a16:creationId xmlns:a16="http://schemas.microsoft.com/office/drawing/2014/main" id="{E9E60C90-7BF0-D86E-EF6F-827B28D167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27002"/>
            <a:ext cx="209733" cy="209733"/>
          </a:xfrm>
          <a:prstGeom prst="rect">
            <a:avLst/>
          </a:prstGeom>
        </p:spPr>
      </p:pic>
      <p:graphicFrame>
        <p:nvGraphicFramePr>
          <p:cNvPr id="62" name="表格 61">
            <a:extLst>
              <a:ext uri="{FF2B5EF4-FFF2-40B4-BE49-F238E27FC236}">
                <a16:creationId xmlns:a16="http://schemas.microsoft.com/office/drawing/2014/main" id="{EF22D915-7006-F024-343E-1361FF41F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410984"/>
              </p:ext>
            </p:extLst>
          </p:nvPr>
        </p:nvGraphicFramePr>
        <p:xfrm>
          <a:off x="6233160" y="364780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3" name="图形 62" descr="关闭 纯色填充">
            <a:extLst>
              <a:ext uri="{FF2B5EF4-FFF2-40B4-BE49-F238E27FC236}">
                <a16:creationId xmlns:a16="http://schemas.microsoft.com/office/drawing/2014/main" id="{0C498900-D52C-8A0E-A3F1-BDDDFA062A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694078"/>
            <a:ext cx="209733" cy="209733"/>
          </a:xfrm>
          <a:prstGeom prst="rect">
            <a:avLst/>
          </a:prstGeom>
        </p:spPr>
      </p:pic>
      <p:graphicFrame>
        <p:nvGraphicFramePr>
          <p:cNvPr id="64" name="表格 63">
            <a:extLst>
              <a:ext uri="{FF2B5EF4-FFF2-40B4-BE49-F238E27FC236}">
                <a16:creationId xmlns:a16="http://schemas.microsoft.com/office/drawing/2014/main" id="{DA4A322F-0517-BFF4-6674-B552E2751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685377"/>
              </p:ext>
            </p:extLst>
          </p:nvPr>
        </p:nvGraphicFramePr>
        <p:xfrm>
          <a:off x="6233160" y="393036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5" name="图形 64" descr="关闭 纯色填充">
            <a:extLst>
              <a:ext uri="{FF2B5EF4-FFF2-40B4-BE49-F238E27FC236}">
                <a16:creationId xmlns:a16="http://schemas.microsoft.com/office/drawing/2014/main" id="{36FDFE22-F5C9-B055-F3E9-D1B9CA122B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976634"/>
            <a:ext cx="209733" cy="209733"/>
          </a:xfrm>
          <a:prstGeom prst="rect">
            <a:avLst/>
          </a:prstGeom>
        </p:spPr>
      </p:pic>
      <p:graphicFrame>
        <p:nvGraphicFramePr>
          <p:cNvPr id="66" name="表格 65">
            <a:extLst>
              <a:ext uri="{FF2B5EF4-FFF2-40B4-BE49-F238E27FC236}">
                <a16:creationId xmlns:a16="http://schemas.microsoft.com/office/drawing/2014/main" id="{B6BD2A03-CAFB-AC5A-59C5-F60CD6EC8A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090383"/>
              </p:ext>
            </p:extLst>
          </p:nvPr>
        </p:nvGraphicFramePr>
        <p:xfrm>
          <a:off x="6233160" y="4213881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7" name="图形 66" descr="关闭 纯色填充">
            <a:extLst>
              <a:ext uri="{FF2B5EF4-FFF2-40B4-BE49-F238E27FC236}">
                <a16:creationId xmlns:a16="http://schemas.microsoft.com/office/drawing/2014/main" id="{47B7FAD7-1182-0035-3055-ED8195DE03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260153"/>
            <a:ext cx="209733" cy="209733"/>
          </a:xfrm>
          <a:prstGeom prst="rect">
            <a:avLst/>
          </a:prstGeom>
        </p:spPr>
      </p:pic>
      <p:graphicFrame>
        <p:nvGraphicFramePr>
          <p:cNvPr id="68" name="表格 67">
            <a:extLst>
              <a:ext uri="{FF2B5EF4-FFF2-40B4-BE49-F238E27FC236}">
                <a16:creationId xmlns:a16="http://schemas.microsoft.com/office/drawing/2014/main" id="{F40F37FA-5DF5-9278-4D91-C19368CE3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053320"/>
              </p:ext>
            </p:extLst>
          </p:nvPr>
        </p:nvGraphicFramePr>
        <p:xfrm>
          <a:off x="6233160" y="449547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9" name="图形 68" descr="关闭 纯色填充">
            <a:extLst>
              <a:ext uri="{FF2B5EF4-FFF2-40B4-BE49-F238E27FC236}">
                <a16:creationId xmlns:a16="http://schemas.microsoft.com/office/drawing/2014/main" id="{15B402F7-FC97-C350-65CF-7D43F29835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541746"/>
            <a:ext cx="209733" cy="209733"/>
          </a:xfrm>
          <a:prstGeom prst="rect">
            <a:avLst/>
          </a:prstGeom>
        </p:spPr>
      </p:pic>
      <p:graphicFrame>
        <p:nvGraphicFramePr>
          <p:cNvPr id="70" name="表格 69">
            <a:extLst>
              <a:ext uri="{FF2B5EF4-FFF2-40B4-BE49-F238E27FC236}">
                <a16:creationId xmlns:a16="http://schemas.microsoft.com/office/drawing/2014/main" id="{32C815AB-77DF-3CD9-9B24-44FBE58786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413011"/>
              </p:ext>
            </p:extLst>
          </p:nvPr>
        </p:nvGraphicFramePr>
        <p:xfrm>
          <a:off x="6233160" y="477569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1" name="图形 70" descr="关闭 纯色填充">
            <a:extLst>
              <a:ext uri="{FF2B5EF4-FFF2-40B4-BE49-F238E27FC236}">
                <a16:creationId xmlns:a16="http://schemas.microsoft.com/office/drawing/2014/main" id="{B4E0DE9D-F0EF-5B72-531C-71E3F57031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821962"/>
            <a:ext cx="209733" cy="209733"/>
          </a:xfrm>
          <a:prstGeom prst="rect">
            <a:avLst/>
          </a:prstGeom>
        </p:spPr>
      </p:pic>
      <p:graphicFrame>
        <p:nvGraphicFramePr>
          <p:cNvPr id="72" name="表格 71">
            <a:extLst>
              <a:ext uri="{FF2B5EF4-FFF2-40B4-BE49-F238E27FC236}">
                <a16:creationId xmlns:a16="http://schemas.microsoft.com/office/drawing/2014/main" id="{1F7487A6-6E0F-BEF1-42E8-E897B5D9D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609841"/>
              </p:ext>
            </p:extLst>
          </p:nvPr>
        </p:nvGraphicFramePr>
        <p:xfrm>
          <a:off x="6233160" y="506578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3" name="图形 72" descr="关闭 纯色填充">
            <a:extLst>
              <a:ext uri="{FF2B5EF4-FFF2-40B4-BE49-F238E27FC236}">
                <a16:creationId xmlns:a16="http://schemas.microsoft.com/office/drawing/2014/main" id="{37947F56-1033-0415-7074-1B4BC040C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5112056"/>
            <a:ext cx="209733" cy="209733"/>
          </a:xfrm>
          <a:prstGeom prst="rect">
            <a:avLst/>
          </a:prstGeom>
        </p:spPr>
      </p:pic>
      <p:graphicFrame>
        <p:nvGraphicFramePr>
          <p:cNvPr id="101" name="表格 100">
            <a:extLst>
              <a:ext uri="{FF2B5EF4-FFF2-40B4-BE49-F238E27FC236}">
                <a16:creationId xmlns:a16="http://schemas.microsoft.com/office/drawing/2014/main" id="{612A61E0-EBF7-CE0F-2933-D05E72D53C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659878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2" name="图形 101" descr="复选标记 纯色填充">
            <a:extLst>
              <a:ext uri="{FF2B5EF4-FFF2-40B4-BE49-F238E27FC236}">
                <a16:creationId xmlns:a16="http://schemas.microsoft.com/office/drawing/2014/main" id="{515374D4-73A5-115C-87E5-22F87546A3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sp>
        <p:nvSpPr>
          <p:cNvPr id="118" name="文本框 117">
            <a:extLst>
              <a:ext uri="{FF2B5EF4-FFF2-40B4-BE49-F238E27FC236}">
                <a16:creationId xmlns:a16="http://schemas.microsoft.com/office/drawing/2014/main" id="{56879ADA-790B-04A8-2C44-1D16A23758DF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右大括号 118">
            <a:extLst>
              <a:ext uri="{FF2B5EF4-FFF2-40B4-BE49-F238E27FC236}">
                <a16:creationId xmlns:a16="http://schemas.microsoft.com/office/drawing/2014/main" id="{CF978024-B7F4-770D-6BED-7AF6968F13C6}"/>
              </a:ext>
            </a:extLst>
          </p:cNvPr>
          <p:cNvSpPr/>
          <p:nvPr/>
        </p:nvSpPr>
        <p:spPr>
          <a:xfrm>
            <a:off x="8483600" y="3139703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0" name="文本框 119">
            <a:extLst>
              <a:ext uri="{FF2B5EF4-FFF2-40B4-BE49-F238E27FC236}">
                <a16:creationId xmlns:a16="http://schemas.microsoft.com/office/drawing/2014/main" id="{38FFF6DA-E6FC-AD52-009E-7745A65F6DEA}"/>
              </a:ext>
            </a:extLst>
          </p:cNvPr>
          <p:cNvSpPr txBox="1"/>
          <p:nvPr/>
        </p:nvSpPr>
        <p:spPr>
          <a:xfrm>
            <a:off x="8699500" y="34417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partitions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右大括号 120">
            <a:extLst>
              <a:ext uri="{FF2B5EF4-FFF2-40B4-BE49-F238E27FC236}">
                <a16:creationId xmlns:a16="http://schemas.microsoft.com/office/drawing/2014/main" id="{0B3FCECF-4FD8-5F1F-12A9-2720FD3E402F}"/>
              </a:ext>
            </a:extLst>
          </p:cNvPr>
          <p:cNvSpPr/>
          <p:nvPr/>
        </p:nvSpPr>
        <p:spPr>
          <a:xfrm>
            <a:off x="8483600" y="4222480"/>
            <a:ext cx="279400" cy="1046440"/>
          </a:xfrm>
          <a:prstGeom prst="rightBrace">
            <a:avLst/>
          </a:prstGeom>
          <a:ln w="222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2" name="文本框 121">
            <a:extLst>
              <a:ext uri="{FF2B5EF4-FFF2-40B4-BE49-F238E27FC236}">
                <a16:creationId xmlns:a16="http://schemas.microsoft.com/office/drawing/2014/main" id="{7F72C3A2-268C-BC22-269F-7B51E829410C}"/>
              </a:ext>
            </a:extLst>
          </p:cNvPr>
          <p:cNvSpPr txBox="1"/>
          <p:nvPr/>
        </p:nvSpPr>
        <p:spPr>
          <a:xfrm>
            <a:off x="8699500" y="452447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complements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7790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B2C424-E735-B6E8-6974-DF3C2FA94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2F20150-DDD1-7FD1-A8A2-2770D27FE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28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7D989ABC-52F0-0F3D-A2CE-6C308B463456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D3212AA-63F7-A3A9-7329-61DE7A97271D}"/>
              </a:ext>
            </a:extLst>
          </p:cNvPr>
          <p:cNvSpPr txBox="1"/>
          <p:nvPr/>
        </p:nvSpPr>
        <p:spPr>
          <a:xfrm>
            <a:off x="5707850" y="1159320"/>
            <a:ext cx="6069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745E354-C1EF-927B-0F9E-5A8AE7A6AC3F}"/>
              </a:ext>
            </a:extLst>
          </p:cNvPr>
          <p:cNvSpPr txBox="1"/>
          <p:nvPr/>
        </p:nvSpPr>
        <p:spPr>
          <a:xfrm>
            <a:off x="324324" y="1424090"/>
            <a:ext cx="815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8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0218AF11-524D-47DA-2697-FBA7F2FB348E}"/>
              </a:ext>
            </a:extLst>
          </p:cNvPr>
          <p:cNvSpPr txBox="1">
            <a:spLocks/>
          </p:cNvSpPr>
          <p:nvPr/>
        </p:nvSpPr>
        <p:spPr>
          <a:xfrm>
            <a:off x="1352469" y="12899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62489DBB-C39B-C1DE-6FCE-1247C8362671}"/>
              </a:ext>
            </a:extLst>
          </p:cNvPr>
          <p:cNvSpPr txBox="1">
            <a:spLocks/>
          </p:cNvSpPr>
          <p:nvPr/>
        </p:nvSpPr>
        <p:spPr>
          <a:xfrm>
            <a:off x="1352469" y="2108867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A68EC401-D12B-6650-23F3-394C479BCB4A}"/>
              </a:ext>
            </a:extLst>
          </p:cNvPr>
          <p:cNvSpPr txBox="1">
            <a:spLocks/>
          </p:cNvSpPr>
          <p:nvPr/>
        </p:nvSpPr>
        <p:spPr>
          <a:xfrm>
            <a:off x="1352469" y="3333684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1B56B33A-8B7C-DF78-EC86-98509D3FE3C3}"/>
              </a:ext>
            </a:extLst>
          </p:cNvPr>
          <p:cNvSpPr txBox="1">
            <a:spLocks/>
          </p:cNvSpPr>
          <p:nvPr/>
        </p:nvSpPr>
        <p:spPr>
          <a:xfrm>
            <a:off x="1352469" y="4239315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89DE9925-444A-B141-09A1-43BA35013356}"/>
              </a:ext>
            </a:extLst>
          </p:cNvPr>
          <p:cNvSpPr txBox="1">
            <a:spLocks/>
          </p:cNvSpPr>
          <p:nvPr/>
        </p:nvSpPr>
        <p:spPr>
          <a:xfrm>
            <a:off x="1352469" y="572398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1E4ACE25-B6A5-391C-5519-C05FFCDE0C22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AC0CEA77-DBDD-B432-99BF-CBF8646BE153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427679"/>
            <a:ext cx="263719" cy="18029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08A0A0FF-F419-24E8-2BF0-EDFB481DD2FA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46578"/>
            <a:ext cx="263719" cy="98409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4A07F416-89C0-334D-A726-6A42B3E81D4B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48853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5CD353F5-2E03-164B-D654-E289E5F18C70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67976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43982B06-51E5-9871-71F1-F885C1D17B14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63102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5F6FD7B8-8C3E-61CA-A4A6-EB02E387FA9D}"/>
              </a:ext>
            </a:extLst>
          </p:cNvPr>
          <p:cNvSpPr txBox="1"/>
          <p:nvPr/>
        </p:nvSpPr>
        <p:spPr>
          <a:xfrm>
            <a:off x="4737135" y="12745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CF5E3B4-4AA6-673F-29B0-92E800AB7DC8}"/>
              </a:ext>
            </a:extLst>
          </p:cNvPr>
          <p:cNvSpPr txBox="1"/>
          <p:nvPr/>
        </p:nvSpPr>
        <p:spPr>
          <a:xfrm>
            <a:off x="4737133" y="207450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62DD444-E7D1-DA61-5536-F5467145C0DB}"/>
              </a:ext>
            </a:extLst>
          </p:cNvPr>
          <p:cNvSpPr txBox="1"/>
          <p:nvPr/>
        </p:nvSpPr>
        <p:spPr>
          <a:xfrm>
            <a:off x="4737135" y="3549931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D8B00A0C-2547-1D42-DC87-BE09E19DE15F}"/>
              </a:ext>
            </a:extLst>
          </p:cNvPr>
          <p:cNvSpPr txBox="1"/>
          <p:nvPr/>
        </p:nvSpPr>
        <p:spPr>
          <a:xfrm>
            <a:off x="4748355" y="474116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CA8A3E5-9CE0-2668-4E6C-B79AED548CFD}"/>
              </a:ext>
            </a:extLst>
          </p:cNvPr>
          <p:cNvSpPr txBox="1"/>
          <p:nvPr/>
        </p:nvSpPr>
        <p:spPr>
          <a:xfrm>
            <a:off x="4748355" y="5696493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58ACC298-CE04-25AF-8D51-E0A52F7C69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685049"/>
              </p:ext>
            </p:extLst>
          </p:nvPr>
        </p:nvGraphicFramePr>
        <p:xfrm>
          <a:off x="6233160" y="335610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37" name="图形 36" descr="关闭 纯色填充">
            <a:extLst>
              <a:ext uri="{FF2B5EF4-FFF2-40B4-BE49-F238E27FC236}">
                <a16:creationId xmlns:a16="http://schemas.microsoft.com/office/drawing/2014/main" id="{E5740438-DF2E-4F0F-BC1A-431A1A35CB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402378"/>
            <a:ext cx="209733" cy="209733"/>
          </a:xfrm>
          <a:prstGeom prst="rect">
            <a:avLst/>
          </a:prstGeom>
        </p:spPr>
      </p:pic>
      <p:graphicFrame>
        <p:nvGraphicFramePr>
          <p:cNvPr id="38" name="表格 37">
            <a:extLst>
              <a:ext uri="{FF2B5EF4-FFF2-40B4-BE49-F238E27FC236}">
                <a16:creationId xmlns:a16="http://schemas.microsoft.com/office/drawing/2014/main" id="{32A749B2-18AF-E8B9-6BC6-BDA2FBC4A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574380"/>
              </p:ext>
            </p:extLst>
          </p:nvPr>
        </p:nvGraphicFramePr>
        <p:xfrm>
          <a:off x="8583149" y="3353178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39" name="图形 38" descr="复选标记 纯色填充">
            <a:extLst>
              <a:ext uri="{FF2B5EF4-FFF2-40B4-BE49-F238E27FC236}">
                <a16:creationId xmlns:a16="http://schemas.microsoft.com/office/drawing/2014/main" id="{65BB37DA-087F-0675-6F77-C9206663E6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89086" y="3398586"/>
            <a:ext cx="219880" cy="219880"/>
          </a:xfrm>
          <a:prstGeom prst="rect">
            <a:avLst/>
          </a:prstGeom>
        </p:spPr>
      </p:pic>
      <p:graphicFrame>
        <p:nvGraphicFramePr>
          <p:cNvPr id="40" name="表格 39">
            <a:extLst>
              <a:ext uri="{FF2B5EF4-FFF2-40B4-BE49-F238E27FC236}">
                <a16:creationId xmlns:a16="http://schemas.microsoft.com/office/drawing/2014/main" id="{3F0B45DA-2765-D172-1BD9-F18A931C38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666950"/>
              </p:ext>
            </p:extLst>
          </p:nvPr>
        </p:nvGraphicFramePr>
        <p:xfrm>
          <a:off x="6233160" y="25048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1" name="图形 40" descr="关闭 纯色填充">
            <a:extLst>
              <a:ext uri="{FF2B5EF4-FFF2-40B4-BE49-F238E27FC236}">
                <a16:creationId xmlns:a16="http://schemas.microsoft.com/office/drawing/2014/main" id="{1F014C4E-9888-CAD8-EABF-C85C867710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2551112"/>
            <a:ext cx="209733" cy="209733"/>
          </a:xfrm>
          <a:prstGeom prst="rect">
            <a:avLst/>
          </a:prstGeom>
        </p:spPr>
      </p:pic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5BB1EA48-226F-7D8D-83CF-CEF312EA93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007276"/>
              </p:ext>
            </p:extLst>
          </p:nvPr>
        </p:nvGraphicFramePr>
        <p:xfrm>
          <a:off x="6233160" y="279366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3" name="图形 42" descr="关闭 纯色填充">
            <a:extLst>
              <a:ext uri="{FF2B5EF4-FFF2-40B4-BE49-F238E27FC236}">
                <a16:creationId xmlns:a16="http://schemas.microsoft.com/office/drawing/2014/main" id="{E86AC889-B888-C8E3-6007-0BE00E0033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7292" y="2835640"/>
            <a:ext cx="209733" cy="209733"/>
          </a:xfrm>
          <a:prstGeom prst="rect">
            <a:avLst/>
          </a:prstGeom>
        </p:spPr>
      </p:pic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A3411537-925E-5376-DC44-7A5FDD270A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334169"/>
              </p:ext>
            </p:extLst>
          </p:nvPr>
        </p:nvGraphicFramePr>
        <p:xfrm>
          <a:off x="6233160" y="307158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5" name="图形 44" descr="关闭 纯色填充">
            <a:extLst>
              <a:ext uri="{FF2B5EF4-FFF2-40B4-BE49-F238E27FC236}">
                <a16:creationId xmlns:a16="http://schemas.microsoft.com/office/drawing/2014/main" id="{2913F7AF-1A61-CA0F-0C6B-69411ACCCA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117858"/>
            <a:ext cx="209733" cy="209733"/>
          </a:xfrm>
          <a:prstGeom prst="rect">
            <a:avLst/>
          </a:prstGeom>
        </p:spPr>
      </p:pic>
      <p:graphicFrame>
        <p:nvGraphicFramePr>
          <p:cNvPr id="46" name="表格 45">
            <a:extLst>
              <a:ext uri="{FF2B5EF4-FFF2-40B4-BE49-F238E27FC236}">
                <a16:creationId xmlns:a16="http://schemas.microsoft.com/office/drawing/2014/main" id="{D28DA847-2F8F-B8C2-EAC6-7D19E34AE3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772891"/>
              </p:ext>
            </p:extLst>
          </p:nvPr>
        </p:nvGraphicFramePr>
        <p:xfrm>
          <a:off x="6233160" y="363866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7" name="图形 46" descr="关闭 纯色填充">
            <a:extLst>
              <a:ext uri="{FF2B5EF4-FFF2-40B4-BE49-F238E27FC236}">
                <a16:creationId xmlns:a16="http://schemas.microsoft.com/office/drawing/2014/main" id="{508273F8-99EA-3B38-94C1-5EBB21B83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684934"/>
            <a:ext cx="209733" cy="209733"/>
          </a:xfrm>
          <a:prstGeom prst="rect">
            <a:avLst/>
          </a:prstGeom>
        </p:spPr>
      </p:pic>
      <p:graphicFrame>
        <p:nvGraphicFramePr>
          <p:cNvPr id="48" name="表格 47">
            <a:extLst>
              <a:ext uri="{FF2B5EF4-FFF2-40B4-BE49-F238E27FC236}">
                <a16:creationId xmlns:a16="http://schemas.microsoft.com/office/drawing/2014/main" id="{0B0DFF27-8E1A-B5B3-5B77-D92B6B267E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714342"/>
              </p:ext>
            </p:extLst>
          </p:nvPr>
        </p:nvGraphicFramePr>
        <p:xfrm>
          <a:off x="6233160" y="3921218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9" name="图形 48" descr="关闭 纯色填充">
            <a:extLst>
              <a:ext uri="{FF2B5EF4-FFF2-40B4-BE49-F238E27FC236}">
                <a16:creationId xmlns:a16="http://schemas.microsoft.com/office/drawing/2014/main" id="{AD2E06AC-4109-7827-408B-3B67791F5C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3967490"/>
            <a:ext cx="209733" cy="209733"/>
          </a:xfrm>
          <a:prstGeom prst="rect">
            <a:avLst/>
          </a:prstGeom>
        </p:spPr>
      </p:pic>
      <p:graphicFrame>
        <p:nvGraphicFramePr>
          <p:cNvPr id="50" name="表格 49">
            <a:extLst>
              <a:ext uri="{FF2B5EF4-FFF2-40B4-BE49-F238E27FC236}">
                <a16:creationId xmlns:a16="http://schemas.microsoft.com/office/drawing/2014/main" id="{D86F3219-7233-5C5B-142C-8750422D3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823886"/>
              </p:ext>
            </p:extLst>
          </p:nvPr>
        </p:nvGraphicFramePr>
        <p:xfrm>
          <a:off x="6233160" y="420473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1" name="图形 50" descr="关闭 纯色填充">
            <a:extLst>
              <a:ext uri="{FF2B5EF4-FFF2-40B4-BE49-F238E27FC236}">
                <a16:creationId xmlns:a16="http://schemas.microsoft.com/office/drawing/2014/main" id="{C49E6814-5DE5-A654-7B0B-2C2BA5E24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251009"/>
            <a:ext cx="209733" cy="209733"/>
          </a:xfrm>
          <a:prstGeom prst="rect">
            <a:avLst/>
          </a:prstGeom>
        </p:spPr>
      </p:pic>
      <p:graphicFrame>
        <p:nvGraphicFramePr>
          <p:cNvPr id="52" name="表格 51">
            <a:extLst>
              <a:ext uri="{FF2B5EF4-FFF2-40B4-BE49-F238E27FC236}">
                <a16:creationId xmlns:a16="http://schemas.microsoft.com/office/drawing/2014/main" id="{2C799A53-F1F7-8BD1-768B-7AF66FFF3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463117"/>
              </p:ext>
            </p:extLst>
          </p:nvPr>
        </p:nvGraphicFramePr>
        <p:xfrm>
          <a:off x="6233160" y="448633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3" name="图形 52" descr="关闭 纯色填充">
            <a:extLst>
              <a:ext uri="{FF2B5EF4-FFF2-40B4-BE49-F238E27FC236}">
                <a16:creationId xmlns:a16="http://schemas.microsoft.com/office/drawing/2014/main" id="{FB879C65-AF3B-757E-01DD-2D365EE661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532602"/>
            <a:ext cx="209733" cy="209733"/>
          </a:xfrm>
          <a:prstGeom prst="rect">
            <a:avLst/>
          </a:prstGeom>
        </p:spPr>
      </p:pic>
      <p:graphicFrame>
        <p:nvGraphicFramePr>
          <p:cNvPr id="54" name="表格 53">
            <a:extLst>
              <a:ext uri="{FF2B5EF4-FFF2-40B4-BE49-F238E27FC236}">
                <a16:creationId xmlns:a16="http://schemas.microsoft.com/office/drawing/2014/main" id="{A73A410E-16D4-DB72-C8A2-96DEB5FBCD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246541"/>
              </p:ext>
            </p:extLst>
          </p:nvPr>
        </p:nvGraphicFramePr>
        <p:xfrm>
          <a:off x="6233160" y="476654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5" name="图形 54" descr="关闭 纯色填充">
            <a:extLst>
              <a:ext uri="{FF2B5EF4-FFF2-40B4-BE49-F238E27FC236}">
                <a16:creationId xmlns:a16="http://schemas.microsoft.com/office/drawing/2014/main" id="{5038EA81-B452-C6D5-D15E-5025DAE31A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4812818"/>
            <a:ext cx="209733" cy="209733"/>
          </a:xfrm>
          <a:prstGeom prst="rect">
            <a:avLst/>
          </a:prstGeom>
        </p:spPr>
      </p:pic>
      <p:graphicFrame>
        <p:nvGraphicFramePr>
          <p:cNvPr id="56" name="表格 55">
            <a:extLst>
              <a:ext uri="{FF2B5EF4-FFF2-40B4-BE49-F238E27FC236}">
                <a16:creationId xmlns:a16="http://schemas.microsoft.com/office/drawing/2014/main" id="{012DC8B0-D59E-4A1D-E901-3C3CBB080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788021"/>
              </p:ext>
            </p:extLst>
          </p:nvPr>
        </p:nvGraphicFramePr>
        <p:xfrm>
          <a:off x="6233160" y="505664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7" name="图形 56" descr="关闭 纯色填充">
            <a:extLst>
              <a:ext uri="{FF2B5EF4-FFF2-40B4-BE49-F238E27FC236}">
                <a16:creationId xmlns:a16="http://schemas.microsoft.com/office/drawing/2014/main" id="{6E06FE08-84FE-6463-DD8E-2C64DABF75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5102912"/>
            <a:ext cx="209733" cy="209733"/>
          </a:xfrm>
          <a:prstGeom prst="rect">
            <a:avLst/>
          </a:prstGeom>
        </p:spPr>
      </p:pic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4F82E8C7-6A01-366D-600C-FD29AFA45D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044719"/>
              </p:ext>
            </p:extLst>
          </p:nvPr>
        </p:nvGraphicFramePr>
        <p:xfrm>
          <a:off x="6233160" y="534116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" name="图形 6" descr="关闭 纯色填充">
            <a:extLst>
              <a:ext uri="{FF2B5EF4-FFF2-40B4-BE49-F238E27FC236}">
                <a16:creationId xmlns:a16="http://schemas.microsoft.com/office/drawing/2014/main" id="{B541EFBE-CCD2-A6E4-3793-2DAB0AF248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5387432"/>
            <a:ext cx="209733" cy="209733"/>
          </a:xfrm>
          <a:prstGeom prst="rect">
            <a:avLst/>
          </a:prstGeom>
        </p:spPr>
      </p:pic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EB9F6D5A-5738-C134-DE60-1F553DB9D1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290589"/>
              </p:ext>
            </p:extLst>
          </p:nvPr>
        </p:nvGraphicFramePr>
        <p:xfrm>
          <a:off x="6233160" y="5623569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" name="图形 9" descr="关闭 纯色填充">
            <a:extLst>
              <a:ext uri="{FF2B5EF4-FFF2-40B4-BE49-F238E27FC236}">
                <a16:creationId xmlns:a16="http://schemas.microsoft.com/office/drawing/2014/main" id="{728FE010-8AF2-9C32-7FF0-B35BEEEBAC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5669841"/>
            <a:ext cx="209733" cy="209733"/>
          </a:xfrm>
          <a:prstGeom prst="rect">
            <a:avLst/>
          </a:prstGeom>
        </p:spPr>
      </p:pic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6BD1EF8A-14A4-1E22-FF16-52EBFDFFF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735104"/>
              </p:ext>
            </p:extLst>
          </p:nvPr>
        </p:nvGraphicFramePr>
        <p:xfrm>
          <a:off x="6233160" y="591239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" name="图形 11" descr="关闭 纯色填充">
            <a:extLst>
              <a:ext uri="{FF2B5EF4-FFF2-40B4-BE49-F238E27FC236}">
                <a16:creationId xmlns:a16="http://schemas.microsoft.com/office/drawing/2014/main" id="{61FD355F-0A89-3213-77C7-103D694FEF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5958666"/>
            <a:ext cx="209733" cy="209733"/>
          </a:xfrm>
          <a:prstGeom prst="rect">
            <a:avLst/>
          </a:prstGeom>
        </p:spPr>
      </p:pic>
      <p:graphicFrame>
        <p:nvGraphicFramePr>
          <p:cNvPr id="58" name="表格 57">
            <a:extLst>
              <a:ext uri="{FF2B5EF4-FFF2-40B4-BE49-F238E27FC236}">
                <a16:creationId xmlns:a16="http://schemas.microsoft.com/office/drawing/2014/main" id="{B62E67FD-BA01-A668-3942-8ACBF7B52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425553"/>
              </p:ext>
            </p:extLst>
          </p:nvPr>
        </p:nvGraphicFramePr>
        <p:xfrm>
          <a:off x="6233160" y="61969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9" name="图形 58" descr="关闭 纯色填充">
            <a:extLst>
              <a:ext uri="{FF2B5EF4-FFF2-40B4-BE49-F238E27FC236}">
                <a16:creationId xmlns:a16="http://schemas.microsoft.com/office/drawing/2014/main" id="{58216C6E-8A7C-2AB2-82C3-6D77E98F7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6243186"/>
            <a:ext cx="209733" cy="209733"/>
          </a:xfrm>
          <a:prstGeom prst="rect">
            <a:avLst/>
          </a:prstGeom>
        </p:spPr>
      </p:pic>
      <p:graphicFrame>
        <p:nvGraphicFramePr>
          <p:cNvPr id="60" name="表格 59">
            <a:extLst>
              <a:ext uri="{FF2B5EF4-FFF2-40B4-BE49-F238E27FC236}">
                <a16:creationId xmlns:a16="http://schemas.microsoft.com/office/drawing/2014/main" id="{B5F8FF5C-043D-1E81-D5BC-8C4C5AC27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070318"/>
              </p:ext>
            </p:extLst>
          </p:nvPr>
        </p:nvGraphicFramePr>
        <p:xfrm>
          <a:off x="6233160" y="648143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1" name="图形 60" descr="关闭 纯色填充">
            <a:extLst>
              <a:ext uri="{FF2B5EF4-FFF2-40B4-BE49-F238E27FC236}">
                <a16:creationId xmlns:a16="http://schemas.microsoft.com/office/drawing/2014/main" id="{6C5A76BF-2AD7-32D0-0915-86E1930445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0100" y="6527706"/>
            <a:ext cx="209733" cy="209733"/>
          </a:xfrm>
          <a:prstGeom prst="rect">
            <a:avLst/>
          </a:prstGeom>
        </p:spPr>
      </p:pic>
      <p:graphicFrame>
        <p:nvGraphicFramePr>
          <p:cNvPr id="62" name="表格 61">
            <a:extLst>
              <a:ext uri="{FF2B5EF4-FFF2-40B4-BE49-F238E27FC236}">
                <a16:creationId xmlns:a16="http://schemas.microsoft.com/office/drawing/2014/main" id="{573D84BF-E423-75DD-3898-1BA3B4B71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259465"/>
              </p:ext>
            </p:extLst>
          </p:nvPr>
        </p:nvGraphicFramePr>
        <p:xfrm>
          <a:off x="8583149" y="222032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3" name="图形 62" descr="关闭 纯色填充">
            <a:extLst>
              <a:ext uri="{FF2B5EF4-FFF2-40B4-BE49-F238E27FC236}">
                <a16:creationId xmlns:a16="http://schemas.microsoft.com/office/drawing/2014/main" id="{7A152B78-0062-4E12-97F7-024524B719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0089" y="2266592"/>
            <a:ext cx="209733" cy="209733"/>
          </a:xfrm>
          <a:prstGeom prst="rect">
            <a:avLst/>
          </a:prstGeom>
        </p:spPr>
      </p:pic>
      <p:graphicFrame>
        <p:nvGraphicFramePr>
          <p:cNvPr id="75" name="表格 74">
            <a:extLst>
              <a:ext uri="{FF2B5EF4-FFF2-40B4-BE49-F238E27FC236}">
                <a16:creationId xmlns:a16="http://schemas.microsoft.com/office/drawing/2014/main" id="{8341FC28-A744-B497-CB01-3A914E0DED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074929"/>
              </p:ext>
            </p:extLst>
          </p:nvPr>
        </p:nvGraphicFramePr>
        <p:xfrm>
          <a:off x="8583149" y="2502813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6" name="图形 75" descr="关闭 纯色填充">
            <a:extLst>
              <a:ext uri="{FF2B5EF4-FFF2-40B4-BE49-F238E27FC236}">
                <a16:creationId xmlns:a16="http://schemas.microsoft.com/office/drawing/2014/main" id="{2A4F3A86-EFAB-D5A2-3CFC-F9DA8EF771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0184" y="2544788"/>
            <a:ext cx="209733" cy="209733"/>
          </a:xfrm>
          <a:prstGeom prst="rect">
            <a:avLst/>
          </a:prstGeom>
        </p:spPr>
      </p:pic>
      <p:graphicFrame>
        <p:nvGraphicFramePr>
          <p:cNvPr id="77" name="表格 76">
            <a:extLst>
              <a:ext uri="{FF2B5EF4-FFF2-40B4-BE49-F238E27FC236}">
                <a16:creationId xmlns:a16="http://schemas.microsoft.com/office/drawing/2014/main" id="{C26E28D5-ED84-8EE0-0FFE-02D59710CE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44823"/>
              </p:ext>
            </p:extLst>
          </p:nvPr>
        </p:nvGraphicFramePr>
        <p:xfrm>
          <a:off x="8583149" y="2788808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8" name="图形 77" descr="关闭 纯色填充">
            <a:extLst>
              <a:ext uri="{FF2B5EF4-FFF2-40B4-BE49-F238E27FC236}">
                <a16:creationId xmlns:a16="http://schemas.microsoft.com/office/drawing/2014/main" id="{A21E9B9E-3CBB-A0EC-AB8A-962C471052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7281" y="2830783"/>
            <a:ext cx="209733" cy="209733"/>
          </a:xfrm>
          <a:prstGeom prst="rect">
            <a:avLst/>
          </a:prstGeom>
        </p:spPr>
      </p:pic>
      <p:graphicFrame>
        <p:nvGraphicFramePr>
          <p:cNvPr id="79" name="表格 78">
            <a:extLst>
              <a:ext uri="{FF2B5EF4-FFF2-40B4-BE49-F238E27FC236}">
                <a16:creationId xmlns:a16="http://schemas.microsoft.com/office/drawing/2014/main" id="{0788E3EC-CA55-2B57-9E99-A788E1FA82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32564"/>
              </p:ext>
            </p:extLst>
          </p:nvPr>
        </p:nvGraphicFramePr>
        <p:xfrm>
          <a:off x="8583149" y="3069559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0" name="图形 79" descr="关闭 纯色填充">
            <a:extLst>
              <a:ext uri="{FF2B5EF4-FFF2-40B4-BE49-F238E27FC236}">
                <a16:creationId xmlns:a16="http://schemas.microsoft.com/office/drawing/2014/main" id="{BE3AECDD-3DA4-3B0A-F196-0B7FE67CE2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7281" y="3111534"/>
            <a:ext cx="209733" cy="209733"/>
          </a:xfrm>
          <a:prstGeom prst="rect">
            <a:avLst/>
          </a:prstGeom>
        </p:spPr>
      </p:pic>
      <p:graphicFrame>
        <p:nvGraphicFramePr>
          <p:cNvPr id="81" name="表格 80">
            <a:extLst>
              <a:ext uri="{FF2B5EF4-FFF2-40B4-BE49-F238E27FC236}">
                <a16:creationId xmlns:a16="http://schemas.microsoft.com/office/drawing/2014/main" id="{C5491A18-7004-A76E-473C-7F8FFE7D1C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435755"/>
              </p:ext>
            </p:extLst>
          </p:nvPr>
        </p:nvGraphicFramePr>
        <p:xfrm>
          <a:off x="8583149" y="3633028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2" name="图形 81" descr="关闭 纯色填充">
            <a:extLst>
              <a:ext uri="{FF2B5EF4-FFF2-40B4-BE49-F238E27FC236}">
                <a16:creationId xmlns:a16="http://schemas.microsoft.com/office/drawing/2014/main" id="{B067CE8C-7FBA-3987-97F3-F5B51F1F81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0089" y="3679300"/>
            <a:ext cx="209733" cy="209733"/>
          </a:xfrm>
          <a:prstGeom prst="rect">
            <a:avLst/>
          </a:prstGeom>
        </p:spPr>
      </p:pic>
      <p:graphicFrame>
        <p:nvGraphicFramePr>
          <p:cNvPr id="83" name="表格 82">
            <a:extLst>
              <a:ext uri="{FF2B5EF4-FFF2-40B4-BE49-F238E27FC236}">
                <a16:creationId xmlns:a16="http://schemas.microsoft.com/office/drawing/2014/main" id="{B70F4355-1805-E2F5-77F2-27CCE5EC42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095816"/>
              </p:ext>
            </p:extLst>
          </p:nvPr>
        </p:nvGraphicFramePr>
        <p:xfrm>
          <a:off x="8583149" y="391664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5" name="图形 84" descr="复选标记 纯色填充">
            <a:extLst>
              <a:ext uri="{FF2B5EF4-FFF2-40B4-BE49-F238E27FC236}">
                <a16:creationId xmlns:a16="http://schemas.microsoft.com/office/drawing/2014/main" id="{B000642C-E2BE-9C7E-0659-ED960AF10D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87281" y="3961305"/>
            <a:ext cx="219880" cy="219880"/>
          </a:xfrm>
          <a:prstGeom prst="rect">
            <a:avLst/>
          </a:prstGeom>
        </p:spPr>
      </p:pic>
      <p:graphicFrame>
        <p:nvGraphicFramePr>
          <p:cNvPr id="87" name="表格 86">
            <a:extLst>
              <a:ext uri="{FF2B5EF4-FFF2-40B4-BE49-F238E27FC236}">
                <a16:creationId xmlns:a16="http://schemas.microsoft.com/office/drawing/2014/main" id="{7A6071F3-8165-F5C5-5011-0F2D6264E6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140274"/>
              </p:ext>
            </p:extLst>
          </p:nvPr>
        </p:nvGraphicFramePr>
        <p:xfrm>
          <a:off x="8583149" y="419649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9" name="图形 88" descr="关闭 纯色填充">
            <a:extLst>
              <a:ext uri="{FF2B5EF4-FFF2-40B4-BE49-F238E27FC236}">
                <a16:creationId xmlns:a16="http://schemas.microsoft.com/office/drawing/2014/main" id="{5DAE1200-014F-51E9-F81C-D2A001EA81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7280" y="4242949"/>
            <a:ext cx="209733" cy="209733"/>
          </a:xfrm>
          <a:prstGeom prst="rect">
            <a:avLst/>
          </a:prstGeom>
        </p:spPr>
      </p:pic>
      <p:graphicFrame>
        <p:nvGraphicFramePr>
          <p:cNvPr id="90" name="表格 89">
            <a:extLst>
              <a:ext uri="{FF2B5EF4-FFF2-40B4-BE49-F238E27FC236}">
                <a16:creationId xmlns:a16="http://schemas.microsoft.com/office/drawing/2014/main" id="{5481F817-ECCB-6F5D-337F-D027DCF339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800464"/>
              </p:ext>
            </p:extLst>
          </p:nvPr>
        </p:nvGraphicFramePr>
        <p:xfrm>
          <a:off x="8583149" y="447596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1" name="图形 90" descr="关闭 纯色填充">
            <a:extLst>
              <a:ext uri="{FF2B5EF4-FFF2-40B4-BE49-F238E27FC236}">
                <a16:creationId xmlns:a16="http://schemas.microsoft.com/office/drawing/2014/main" id="{05946591-7CF4-26B9-B6AD-6AC180E1F8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7280" y="4522414"/>
            <a:ext cx="209733" cy="209733"/>
          </a:xfrm>
          <a:prstGeom prst="rect">
            <a:avLst/>
          </a:prstGeom>
        </p:spPr>
      </p:pic>
      <p:graphicFrame>
        <p:nvGraphicFramePr>
          <p:cNvPr id="92" name="表格 91">
            <a:extLst>
              <a:ext uri="{FF2B5EF4-FFF2-40B4-BE49-F238E27FC236}">
                <a16:creationId xmlns:a16="http://schemas.microsoft.com/office/drawing/2014/main" id="{D6D27133-AC4E-8F6E-328E-584FD9B776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864408"/>
              </p:ext>
            </p:extLst>
          </p:nvPr>
        </p:nvGraphicFramePr>
        <p:xfrm>
          <a:off x="6233160" y="2222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3" name="图形 92" descr="复选标记 纯色填充">
            <a:extLst>
              <a:ext uri="{FF2B5EF4-FFF2-40B4-BE49-F238E27FC236}">
                <a16:creationId xmlns:a16="http://schemas.microsoft.com/office/drawing/2014/main" id="{32EFBD58-034B-1911-BE08-CA6D8CA0C9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9097" y="2268022"/>
            <a:ext cx="219880" cy="219880"/>
          </a:xfrm>
          <a:prstGeom prst="rect">
            <a:avLst/>
          </a:prstGeom>
        </p:spPr>
      </p:pic>
      <p:graphicFrame>
        <p:nvGraphicFramePr>
          <p:cNvPr id="96" name="表格 95">
            <a:extLst>
              <a:ext uri="{FF2B5EF4-FFF2-40B4-BE49-F238E27FC236}">
                <a16:creationId xmlns:a16="http://schemas.microsoft.com/office/drawing/2014/main" id="{6145A207-93B0-A9BA-709E-69D4209CD1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296466"/>
              </p:ext>
            </p:extLst>
          </p:nvPr>
        </p:nvGraphicFramePr>
        <p:xfrm>
          <a:off x="8583149" y="475581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8" name="图形 97" descr="复选标记 纯色填充">
            <a:extLst>
              <a:ext uri="{FF2B5EF4-FFF2-40B4-BE49-F238E27FC236}">
                <a16:creationId xmlns:a16="http://schemas.microsoft.com/office/drawing/2014/main" id="{71E059CE-2607-65AD-4E4A-CF1A771594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82206" y="4803122"/>
            <a:ext cx="219880" cy="219880"/>
          </a:xfrm>
          <a:prstGeom prst="rect">
            <a:avLst/>
          </a:prstGeom>
        </p:spPr>
      </p:pic>
      <p:graphicFrame>
        <p:nvGraphicFramePr>
          <p:cNvPr id="100" name="表格 99">
            <a:extLst>
              <a:ext uri="{FF2B5EF4-FFF2-40B4-BE49-F238E27FC236}">
                <a16:creationId xmlns:a16="http://schemas.microsoft.com/office/drawing/2014/main" id="{6869BBE8-B46C-70BB-DC55-546F8A725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80118"/>
              </p:ext>
            </p:extLst>
          </p:nvPr>
        </p:nvGraphicFramePr>
        <p:xfrm>
          <a:off x="8583149" y="504370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1" name="图形 100" descr="关闭 纯色填充">
            <a:extLst>
              <a:ext uri="{FF2B5EF4-FFF2-40B4-BE49-F238E27FC236}">
                <a16:creationId xmlns:a16="http://schemas.microsoft.com/office/drawing/2014/main" id="{98CCBF7E-1C75-D674-53D8-D1AACDB632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7280" y="5090156"/>
            <a:ext cx="209733" cy="209733"/>
          </a:xfrm>
          <a:prstGeom prst="rect">
            <a:avLst/>
          </a:prstGeom>
        </p:spPr>
      </p:pic>
      <p:graphicFrame>
        <p:nvGraphicFramePr>
          <p:cNvPr id="102" name="表格 101">
            <a:extLst>
              <a:ext uri="{FF2B5EF4-FFF2-40B4-BE49-F238E27FC236}">
                <a16:creationId xmlns:a16="http://schemas.microsoft.com/office/drawing/2014/main" id="{77ACB66C-4FAA-5D65-472B-4A8586D7F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848378"/>
              </p:ext>
            </p:extLst>
          </p:nvPr>
        </p:nvGraphicFramePr>
        <p:xfrm>
          <a:off x="8583149" y="5322753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3" name="图形 102" descr="关闭 纯色填充">
            <a:extLst>
              <a:ext uri="{FF2B5EF4-FFF2-40B4-BE49-F238E27FC236}">
                <a16:creationId xmlns:a16="http://schemas.microsoft.com/office/drawing/2014/main" id="{06B3EB79-7ACA-61EF-98C0-D31EF317C2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7280" y="5369205"/>
            <a:ext cx="209733" cy="209733"/>
          </a:xfrm>
          <a:prstGeom prst="rect">
            <a:avLst/>
          </a:prstGeom>
        </p:spPr>
      </p:pic>
      <p:graphicFrame>
        <p:nvGraphicFramePr>
          <p:cNvPr id="104" name="表格 103">
            <a:extLst>
              <a:ext uri="{FF2B5EF4-FFF2-40B4-BE49-F238E27FC236}">
                <a16:creationId xmlns:a16="http://schemas.microsoft.com/office/drawing/2014/main" id="{5691067E-A052-2FC6-E5C2-A77E3B710D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474928"/>
              </p:ext>
            </p:extLst>
          </p:nvPr>
        </p:nvGraphicFramePr>
        <p:xfrm>
          <a:off x="8583149" y="5607273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5" name="图形 104" descr="关闭 纯色填充">
            <a:extLst>
              <a:ext uri="{FF2B5EF4-FFF2-40B4-BE49-F238E27FC236}">
                <a16:creationId xmlns:a16="http://schemas.microsoft.com/office/drawing/2014/main" id="{3CBF3350-B05C-8BD2-8689-D61643C89F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7280" y="5653725"/>
            <a:ext cx="209733" cy="209733"/>
          </a:xfrm>
          <a:prstGeom prst="rect">
            <a:avLst/>
          </a:prstGeom>
        </p:spPr>
      </p:pic>
      <p:graphicFrame>
        <p:nvGraphicFramePr>
          <p:cNvPr id="106" name="表格 105">
            <a:extLst>
              <a:ext uri="{FF2B5EF4-FFF2-40B4-BE49-F238E27FC236}">
                <a16:creationId xmlns:a16="http://schemas.microsoft.com/office/drawing/2014/main" id="{426C4F6D-D5E2-99D2-0EBB-0CD82DF009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000416"/>
              </p:ext>
            </p:extLst>
          </p:nvPr>
        </p:nvGraphicFramePr>
        <p:xfrm>
          <a:off x="8583149" y="5891793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7" name="图形 106" descr="关闭 纯色填充">
            <a:extLst>
              <a:ext uri="{FF2B5EF4-FFF2-40B4-BE49-F238E27FC236}">
                <a16:creationId xmlns:a16="http://schemas.microsoft.com/office/drawing/2014/main" id="{CA96DFF1-E21C-75F6-D647-075DD78744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7280" y="5938245"/>
            <a:ext cx="209733" cy="209733"/>
          </a:xfrm>
          <a:prstGeom prst="rect">
            <a:avLst/>
          </a:prstGeom>
        </p:spPr>
      </p:pic>
      <p:graphicFrame>
        <p:nvGraphicFramePr>
          <p:cNvPr id="108" name="表格 107">
            <a:extLst>
              <a:ext uri="{FF2B5EF4-FFF2-40B4-BE49-F238E27FC236}">
                <a16:creationId xmlns:a16="http://schemas.microsoft.com/office/drawing/2014/main" id="{4A69AF62-7E9A-F4F4-079F-ADBBD5B58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981119"/>
              </p:ext>
            </p:extLst>
          </p:nvPr>
        </p:nvGraphicFramePr>
        <p:xfrm>
          <a:off x="8583149" y="618613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9" name="图形 108" descr="关闭 纯色填充">
            <a:extLst>
              <a:ext uri="{FF2B5EF4-FFF2-40B4-BE49-F238E27FC236}">
                <a16:creationId xmlns:a16="http://schemas.microsoft.com/office/drawing/2014/main" id="{E8C25798-FAB8-F71A-C258-19AE8B27EC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87280" y="6232588"/>
            <a:ext cx="209733" cy="209733"/>
          </a:xfrm>
          <a:prstGeom prst="rect">
            <a:avLst/>
          </a:prstGeom>
        </p:spPr>
      </p:pic>
      <p:graphicFrame>
        <p:nvGraphicFramePr>
          <p:cNvPr id="110" name="表格 109">
            <a:extLst>
              <a:ext uri="{FF2B5EF4-FFF2-40B4-BE49-F238E27FC236}">
                <a16:creationId xmlns:a16="http://schemas.microsoft.com/office/drawing/2014/main" id="{08483C0D-F2B9-0C7C-30F5-32BE035520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686503"/>
              </p:ext>
            </p:extLst>
          </p:nvPr>
        </p:nvGraphicFramePr>
        <p:xfrm>
          <a:off x="8583149" y="647118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12" name="图形 111" descr="复选标记 纯色填充">
            <a:extLst>
              <a:ext uri="{FF2B5EF4-FFF2-40B4-BE49-F238E27FC236}">
                <a16:creationId xmlns:a16="http://schemas.microsoft.com/office/drawing/2014/main" id="{8132E880-B5F4-AAD5-BE6A-92E688E216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84821" y="6510739"/>
            <a:ext cx="219880" cy="21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925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A7BA3A7-0E8C-7F07-D6F7-9B3006ADC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4D9F78-2D9B-84A0-7883-CC3CE8814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29</a:t>
            </a:fld>
            <a:endParaRPr kumimoji="1" lang="zh-CN" altLang="en-US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8245C0FA-1DF6-1853-08F3-FEE5C10CFB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204588"/>
              </p:ext>
            </p:extLst>
          </p:nvPr>
        </p:nvGraphicFramePr>
        <p:xfrm>
          <a:off x="6506110" y="249805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37" name="图形 36" descr="关闭 纯色填充">
            <a:extLst>
              <a:ext uri="{FF2B5EF4-FFF2-40B4-BE49-F238E27FC236}">
                <a16:creationId xmlns:a16="http://schemas.microsoft.com/office/drawing/2014/main" id="{11A2927E-BED6-1666-5350-262F13F7A7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2544327"/>
            <a:ext cx="209733" cy="209733"/>
          </a:xfrm>
          <a:prstGeom prst="rect">
            <a:avLst/>
          </a:prstGeom>
        </p:spPr>
      </p:pic>
      <p:graphicFrame>
        <p:nvGraphicFramePr>
          <p:cNvPr id="38" name="表格 37">
            <a:extLst>
              <a:ext uri="{FF2B5EF4-FFF2-40B4-BE49-F238E27FC236}">
                <a16:creationId xmlns:a16="http://schemas.microsoft.com/office/drawing/2014/main" id="{0466DF51-5FA7-C480-94BD-4D6A7AF25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460051"/>
              </p:ext>
            </p:extLst>
          </p:nvPr>
        </p:nvGraphicFramePr>
        <p:xfrm>
          <a:off x="8750089" y="251275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39" name="图形 38" descr="复选标记 纯色填充">
            <a:extLst>
              <a:ext uri="{FF2B5EF4-FFF2-40B4-BE49-F238E27FC236}">
                <a16:creationId xmlns:a16="http://schemas.microsoft.com/office/drawing/2014/main" id="{CECBC81C-E49C-33B3-169B-7A9B52F39E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56026" y="2558165"/>
            <a:ext cx="219880" cy="219880"/>
          </a:xfrm>
          <a:prstGeom prst="rect">
            <a:avLst/>
          </a:prstGeom>
        </p:spPr>
      </p:pic>
      <p:graphicFrame>
        <p:nvGraphicFramePr>
          <p:cNvPr id="40" name="表格 39">
            <a:extLst>
              <a:ext uri="{FF2B5EF4-FFF2-40B4-BE49-F238E27FC236}">
                <a16:creationId xmlns:a16="http://schemas.microsoft.com/office/drawing/2014/main" id="{61829F33-2EC9-3701-B562-61D365C25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915569"/>
              </p:ext>
            </p:extLst>
          </p:nvPr>
        </p:nvGraphicFramePr>
        <p:xfrm>
          <a:off x="6506110" y="1646789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1" name="图形 40" descr="关闭 纯色填充">
            <a:extLst>
              <a:ext uri="{FF2B5EF4-FFF2-40B4-BE49-F238E27FC236}">
                <a16:creationId xmlns:a16="http://schemas.microsoft.com/office/drawing/2014/main" id="{CDA4B0D1-DF67-B045-094B-8974A338B9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1693061"/>
            <a:ext cx="209733" cy="209733"/>
          </a:xfrm>
          <a:prstGeom prst="rect">
            <a:avLst/>
          </a:prstGeom>
        </p:spPr>
      </p:pic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1F53B86E-3E4F-7C16-082E-B0B89AADC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68981"/>
              </p:ext>
            </p:extLst>
          </p:nvPr>
        </p:nvGraphicFramePr>
        <p:xfrm>
          <a:off x="6506110" y="193561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3" name="图形 42" descr="关闭 纯色填充">
            <a:extLst>
              <a:ext uri="{FF2B5EF4-FFF2-40B4-BE49-F238E27FC236}">
                <a16:creationId xmlns:a16="http://schemas.microsoft.com/office/drawing/2014/main" id="{ECCE22A6-C1D2-1935-435A-637A3F29E5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0242" y="1977589"/>
            <a:ext cx="209733" cy="209733"/>
          </a:xfrm>
          <a:prstGeom prst="rect">
            <a:avLst/>
          </a:prstGeom>
        </p:spPr>
      </p:pic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C47C0A49-5B90-C1BD-C5BD-19F98024A4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859326"/>
              </p:ext>
            </p:extLst>
          </p:nvPr>
        </p:nvGraphicFramePr>
        <p:xfrm>
          <a:off x="6506110" y="221353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5" name="图形 44" descr="关闭 纯色填充">
            <a:extLst>
              <a:ext uri="{FF2B5EF4-FFF2-40B4-BE49-F238E27FC236}">
                <a16:creationId xmlns:a16="http://schemas.microsoft.com/office/drawing/2014/main" id="{DA666B58-3ACE-8500-9E60-EF39D9D194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2259807"/>
            <a:ext cx="209733" cy="209733"/>
          </a:xfrm>
          <a:prstGeom prst="rect">
            <a:avLst/>
          </a:prstGeom>
        </p:spPr>
      </p:pic>
      <p:graphicFrame>
        <p:nvGraphicFramePr>
          <p:cNvPr id="46" name="表格 45">
            <a:extLst>
              <a:ext uri="{FF2B5EF4-FFF2-40B4-BE49-F238E27FC236}">
                <a16:creationId xmlns:a16="http://schemas.microsoft.com/office/drawing/2014/main" id="{FCB071B5-C312-56B1-882F-952FC6138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909538"/>
              </p:ext>
            </p:extLst>
          </p:nvPr>
        </p:nvGraphicFramePr>
        <p:xfrm>
          <a:off x="6506110" y="2780611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7" name="图形 46" descr="关闭 纯色填充">
            <a:extLst>
              <a:ext uri="{FF2B5EF4-FFF2-40B4-BE49-F238E27FC236}">
                <a16:creationId xmlns:a16="http://schemas.microsoft.com/office/drawing/2014/main" id="{CB6BE5DA-A11E-E4CB-F8F9-367B2FBD1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2826883"/>
            <a:ext cx="209733" cy="209733"/>
          </a:xfrm>
          <a:prstGeom prst="rect">
            <a:avLst/>
          </a:prstGeom>
        </p:spPr>
      </p:pic>
      <p:graphicFrame>
        <p:nvGraphicFramePr>
          <p:cNvPr id="48" name="表格 47">
            <a:extLst>
              <a:ext uri="{FF2B5EF4-FFF2-40B4-BE49-F238E27FC236}">
                <a16:creationId xmlns:a16="http://schemas.microsoft.com/office/drawing/2014/main" id="{376854AA-D47C-A0B1-4489-CACA5AA5C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656736"/>
              </p:ext>
            </p:extLst>
          </p:nvPr>
        </p:nvGraphicFramePr>
        <p:xfrm>
          <a:off x="6506110" y="306316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49" name="图形 48" descr="关闭 纯色填充">
            <a:extLst>
              <a:ext uri="{FF2B5EF4-FFF2-40B4-BE49-F238E27FC236}">
                <a16:creationId xmlns:a16="http://schemas.microsoft.com/office/drawing/2014/main" id="{951B9E85-B1DE-F06E-391C-6F6368712C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3109439"/>
            <a:ext cx="209733" cy="209733"/>
          </a:xfrm>
          <a:prstGeom prst="rect">
            <a:avLst/>
          </a:prstGeom>
        </p:spPr>
      </p:pic>
      <p:graphicFrame>
        <p:nvGraphicFramePr>
          <p:cNvPr id="50" name="表格 49">
            <a:extLst>
              <a:ext uri="{FF2B5EF4-FFF2-40B4-BE49-F238E27FC236}">
                <a16:creationId xmlns:a16="http://schemas.microsoft.com/office/drawing/2014/main" id="{DA42986B-A14C-B53B-1386-6D1E1E8D80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588735"/>
              </p:ext>
            </p:extLst>
          </p:nvPr>
        </p:nvGraphicFramePr>
        <p:xfrm>
          <a:off x="6506110" y="334668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1" name="图形 50" descr="关闭 纯色填充">
            <a:extLst>
              <a:ext uri="{FF2B5EF4-FFF2-40B4-BE49-F238E27FC236}">
                <a16:creationId xmlns:a16="http://schemas.microsoft.com/office/drawing/2014/main" id="{53819003-B342-6C46-65EE-661205D9A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3392958"/>
            <a:ext cx="209733" cy="209733"/>
          </a:xfrm>
          <a:prstGeom prst="rect">
            <a:avLst/>
          </a:prstGeom>
        </p:spPr>
      </p:pic>
      <p:graphicFrame>
        <p:nvGraphicFramePr>
          <p:cNvPr id="52" name="表格 51">
            <a:extLst>
              <a:ext uri="{FF2B5EF4-FFF2-40B4-BE49-F238E27FC236}">
                <a16:creationId xmlns:a16="http://schemas.microsoft.com/office/drawing/2014/main" id="{6F450717-35F3-7EE3-FB3F-E0AF6BA9C5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341660"/>
              </p:ext>
            </p:extLst>
          </p:nvPr>
        </p:nvGraphicFramePr>
        <p:xfrm>
          <a:off x="6506110" y="3628279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3" name="图形 52" descr="关闭 纯色填充">
            <a:extLst>
              <a:ext uri="{FF2B5EF4-FFF2-40B4-BE49-F238E27FC236}">
                <a16:creationId xmlns:a16="http://schemas.microsoft.com/office/drawing/2014/main" id="{CE3EC96C-7CA3-0086-4C34-D2C9C00CA4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3674551"/>
            <a:ext cx="209733" cy="209733"/>
          </a:xfrm>
          <a:prstGeom prst="rect">
            <a:avLst/>
          </a:prstGeom>
        </p:spPr>
      </p:pic>
      <p:graphicFrame>
        <p:nvGraphicFramePr>
          <p:cNvPr id="54" name="表格 53">
            <a:extLst>
              <a:ext uri="{FF2B5EF4-FFF2-40B4-BE49-F238E27FC236}">
                <a16:creationId xmlns:a16="http://schemas.microsoft.com/office/drawing/2014/main" id="{BE92B0D5-BE1C-539A-6EAE-F6010DFA0D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59468"/>
              </p:ext>
            </p:extLst>
          </p:nvPr>
        </p:nvGraphicFramePr>
        <p:xfrm>
          <a:off x="6506110" y="390849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5" name="图形 54" descr="关闭 纯色填充">
            <a:extLst>
              <a:ext uri="{FF2B5EF4-FFF2-40B4-BE49-F238E27FC236}">
                <a16:creationId xmlns:a16="http://schemas.microsoft.com/office/drawing/2014/main" id="{0D87713A-CBC3-D00C-2844-92869845F3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3954767"/>
            <a:ext cx="209733" cy="209733"/>
          </a:xfrm>
          <a:prstGeom prst="rect">
            <a:avLst/>
          </a:prstGeom>
        </p:spPr>
      </p:pic>
      <p:graphicFrame>
        <p:nvGraphicFramePr>
          <p:cNvPr id="56" name="表格 55">
            <a:extLst>
              <a:ext uri="{FF2B5EF4-FFF2-40B4-BE49-F238E27FC236}">
                <a16:creationId xmlns:a16="http://schemas.microsoft.com/office/drawing/2014/main" id="{B6EDC3B8-DD5C-C40A-AC45-9F722B12DB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022657"/>
              </p:ext>
            </p:extLst>
          </p:nvPr>
        </p:nvGraphicFramePr>
        <p:xfrm>
          <a:off x="6506110" y="4198589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7" name="图形 56" descr="关闭 纯色填充">
            <a:extLst>
              <a:ext uri="{FF2B5EF4-FFF2-40B4-BE49-F238E27FC236}">
                <a16:creationId xmlns:a16="http://schemas.microsoft.com/office/drawing/2014/main" id="{F4F69708-8DDC-E491-7CBD-753B9076EE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4244861"/>
            <a:ext cx="209733" cy="209733"/>
          </a:xfrm>
          <a:prstGeom prst="rect">
            <a:avLst/>
          </a:prstGeom>
        </p:spPr>
      </p:pic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A89BBA65-0B7C-5C08-C5E1-C1724966C1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183933"/>
              </p:ext>
            </p:extLst>
          </p:nvPr>
        </p:nvGraphicFramePr>
        <p:xfrm>
          <a:off x="6506110" y="4483109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" name="图形 6" descr="关闭 纯色填充">
            <a:extLst>
              <a:ext uri="{FF2B5EF4-FFF2-40B4-BE49-F238E27FC236}">
                <a16:creationId xmlns:a16="http://schemas.microsoft.com/office/drawing/2014/main" id="{AAFC7935-4A7C-D369-1A1E-3FDAB79782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4529381"/>
            <a:ext cx="209733" cy="209733"/>
          </a:xfrm>
          <a:prstGeom prst="rect">
            <a:avLst/>
          </a:prstGeom>
        </p:spPr>
      </p:pic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83D73FAF-83F0-E66F-9A51-D5A85E53E8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811512"/>
              </p:ext>
            </p:extLst>
          </p:nvPr>
        </p:nvGraphicFramePr>
        <p:xfrm>
          <a:off x="6506110" y="4765518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" name="图形 9" descr="关闭 纯色填充">
            <a:extLst>
              <a:ext uri="{FF2B5EF4-FFF2-40B4-BE49-F238E27FC236}">
                <a16:creationId xmlns:a16="http://schemas.microsoft.com/office/drawing/2014/main" id="{BF03A021-7AAA-87CC-0FA7-8C3DBB110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4811790"/>
            <a:ext cx="209733" cy="209733"/>
          </a:xfrm>
          <a:prstGeom prst="rect">
            <a:avLst/>
          </a:prstGeom>
        </p:spPr>
      </p:pic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D3C75BCB-35AB-20CA-EBD5-EC759EA400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023964"/>
              </p:ext>
            </p:extLst>
          </p:nvPr>
        </p:nvGraphicFramePr>
        <p:xfrm>
          <a:off x="6506110" y="5054343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" name="图形 11" descr="关闭 纯色填充">
            <a:extLst>
              <a:ext uri="{FF2B5EF4-FFF2-40B4-BE49-F238E27FC236}">
                <a16:creationId xmlns:a16="http://schemas.microsoft.com/office/drawing/2014/main" id="{C12C1C42-A205-A4CD-D8CB-254DFAEC83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5100615"/>
            <a:ext cx="209733" cy="209733"/>
          </a:xfrm>
          <a:prstGeom prst="rect">
            <a:avLst/>
          </a:prstGeom>
        </p:spPr>
      </p:pic>
      <p:graphicFrame>
        <p:nvGraphicFramePr>
          <p:cNvPr id="58" name="表格 57">
            <a:extLst>
              <a:ext uri="{FF2B5EF4-FFF2-40B4-BE49-F238E27FC236}">
                <a16:creationId xmlns:a16="http://schemas.microsoft.com/office/drawing/2014/main" id="{357F826F-946B-3672-391A-BE3925D40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937555"/>
              </p:ext>
            </p:extLst>
          </p:nvPr>
        </p:nvGraphicFramePr>
        <p:xfrm>
          <a:off x="6506110" y="5338863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59" name="图形 58" descr="关闭 纯色填充">
            <a:extLst>
              <a:ext uri="{FF2B5EF4-FFF2-40B4-BE49-F238E27FC236}">
                <a16:creationId xmlns:a16="http://schemas.microsoft.com/office/drawing/2014/main" id="{ADF44087-1133-0B99-2257-4DD84912F6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5385135"/>
            <a:ext cx="209733" cy="209733"/>
          </a:xfrm>
          <a:prstGeom prst="rect">
            <a:avLst/>
          </a:prstGeom>
        </p:spPr>
      </p:pic>
      <p:graphicFrame>
        <p:nvGraphicFramePr>
          <p:cNvPr id="60" name="表格 59">
            <a:extLst>
              <a:ext uri="{FF2B5EF4-FFF2-40B4-BE49-F238E27FC236}">
                <a16:creationId xmlns:a16="http://schemas.microsoft.com/office/drawing/2014/main" id="{CB7329D0-8B89-BCBA-179C-6AC03BA11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050237"/>
              </p:ext>
            </p:extLst>
          </p:nvPr>
        </p:nvGraphicFramePr>
        <p:xfrm>
          <a:off x="6506110" y="5623383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1" name="图形 60" descr="关闭 纯色填充">
            <a:extLst>
              <a:ext uri="{FF2B5EF4-FFF2-40B4-BE49-F238E27FC236}">
                <a16:creationId xmlns:a16="http://schemas.microsoft.com/office/drawing/2014/main" id="{A9E838F9-65F6-412D-258C-D50E4B93A1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3050" y="5669655"/>
            <a:ext cx="209733" cy="209733"/>
          </a:xfrm>
          <a:prstGeom prst="rect">
            <a:avLst/>
          </a:prstGeom>
        </p:spPr>
      </p:pic>
      <p:graphicFrame>
        <p:nvGraphicFramePr>
          <p:cNvPr id="62" name="表格 61">
            <a:extLst>
              <a:ext uri="{FF2B5EF4-FFF2-40B4-BE49-F238E27FC236}">
                <a16:creationId xmlns:a16="http://schemas.microsoft.com/office/drawing/2014/main" id="{1EFC017F-20CE-1D00-42D6-B54DB77EE2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924478"/>
              </p:ext>
            </p:extLst>
          </p:nvPr>
        </p:nvGraphicFramePr>
        <p:xfrm>
          <a:off x="8750089" y="1379899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3" name="图形 62" descr="关闭 纯色填充">
            <a:extLst>
              <a:ext uri="{FF2B5EF4-FFF2-40B4-BE49-F238E27FC236}">
                <a16:creationId xmlns:a16="http://schemas.microsoft.com/office/drawing/2014/main" id="{9E262CFC-F2E5-C74F-9DEA-A18F0B749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7029" y="1426171"/>
            <a:ext cx="209733" cy="209733"/>
          </a:xfrm>
          <a:prstGeom prst="rect">
            <a:avLst/>
          </a:prstGeom>
        </p:spPr>
      </p:pic>
      <p:graphicFrame>
        <p:nvGraphicFramePr>
          <p:cNvPr id="75" name="表格 74">
            <a:extLst>
              <a:ext uri="{FF2B5EF4-FFF2-40B4-BE49-F238E27FC236}">
                <a16:creationId xmlns:a16="http://schemas.microsoft.com/office/drawing/2014/main" id="{1F47FD76-2B01-3865-9BE8-4E80A75C9F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130223"/>
              </p:ext>
            </p:extLst>
          </p:nvPr>
        </p:nvGraphicFramePr>
        <p:xfrm>
          <a:off x="8750089" y="166239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6" name="图形 75" descr="关闭 纯色填充">
            <a:extLst>
              <a:ext uri="{FF2B5EF4-FFF2-40B4-BE49-F238E27FC236}">
                <a16:creationId xmlns:a16="http://schemas.microsoft.com/office/drawing/2014/main" id="{CED20AF0-40C7-623C-923F-D1D8E07B4C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7124" y="1704367"/>
            <a:ext cx="209733" cy="209733"/>
          </a:xfrm>
          <a:prstGeom prst="rect">
            <a:avLst/>
          </a:prstGeom>
        </p:spPr>
      </p:pic>
      <p:graphicFrame>
        <p:nvGraphicFramePr>
          <p:cNvPr id="77" name="表格 76">
            <a:extLst>
              <a:ext uri="{FF2B5EF4-FFF2-40B4-BE49-F238E27FC236}">
                <a16:creationId xmlns:a16="http://schemas.microsoft.com/office/drawing/2014/main" id="{3152D282-4CC9-2142-EF1B-3FD032F23D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977973"/>
              </p:ext>
            </p:extLst>
          </p:nvPr>
        </p:nvGraphicFramePr>
        <p:xfrm>
          <a:off x="8750089" y="194838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8" name="图形 77" descr="关闭 纯色填充">
            <a:extLst>
              <a:ext uri="{FF2B5EF4-FFF2-40B4-BE49-F238E27FC236}">
                <a16:creationId xmlns:a16="http://schemas.microsoft.com/office/drawing/2014/main" id="{38C93EEB-5018-EC9E-7866-C28C57F98F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221" y="1990362"/>
            <a:ext cx="209733" cy="209733"/>
          </a:xfrm>
          <a:prstGeom prst="rect">
            <a:avLst/>
          </a:prstGeom>
        </p:spPr>
      </p:pic>
      <p:graphicFrame>
        <p:nvGraphicFramePr>
          <p:cNvPr id="79" name="表格 78">
            <a:extLst>
              <a:ext uri="{FF2B5EF4-FFF2-40B4-BE49-F238E27FC236}">
                <a16:creationId xmlns:a16="http://schemas.microsoft.com/office/drawing/2014/main" id="{801DF7C6-8F4A-7108-74C1-CBC7BA6B17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32316"/>
              </p:ext>
            </p:extLst>
          </p:nvPr>
        </p:nvGraphicFramePr>
        <p:xfrm>
          <a:off x="8750089" y="2229138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0" name="图形 79" descr="关闭 纯色填充">
            <a:extLst>
              <a:ext uri="{FF2B5EF4-FFF2-40B4-BE49-F238E27FC236}">
                <a16:creationId xmlns:a16="http://schemas.microsoft.com/office/drawing/2014/main" id="{47186ED4-46B6-282B-A4E8-6259C4638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221" y="2271113"/>
            <a:ext cx="209733" cy="209733"/>
          </a:xfrm>
          <a:prstGeom prst="rect">
            <a:avLst/>
          </a:prstGeom>
        </p:spPr>
      </p:pic>
      <p:graphicFrame>
        <p:nvGraphicFramePr>
          <p:cNvPr id="81" name="表格 80">
            <a:extLst>
              <a:ext uri="{FF2B5EF4-FFF2-40B4-BE49-F238E27FC236}">
                <a16:creationId xmlns:a16="http://schemas.microsoft.com/office/drawing/2014/main" id="{344A3E77-26FB-7504-1278-964F092BF2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787528"/>
              </p:ext>
            </p:extLst>
          </p:nvPr>
        </p:nvGraphicFramePr>
        <p:xfrm>
          <a:off x="8750089" y="279260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2" name="图形 81" descr="关闭 纯色填充">
            <a:extLst>
              <a:ext uri="{FF2B5EF4-FFF2-40B4-BE49-F238E27FC236}">
                <a16:creationId xmlns:a16="http://schemas.microsoft.com/office/drawing/2014/main" id="{27833CF5-DAF4-7D27-1ADA-A56A5C0DF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7029" y="2838879"/>
            <a:ext cx="209733" cy="209733"/>
          </a:xfrm>
          <a:prstGeom prst="rect">
            <a:avLst/>
          </a:prstGeom>
        </p:spPr>
      </p:pic>
      <p:graphicFrame>
        <p:nvGraphicFramePr>
          <p:cNvPr id="83" name="表格 82">
            <a:extLst>
              <a:ext uri="{FF2B5EF4-FFF2-40B4-BE49-F238E27FC236}">
                <a16:creationId xmlns:a16="http://schemas.microsoft.com/office/drawing/2014/main" id="{01917E8E-BA34-AFE4-DEDE-02F9E2F1C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187057"/>
              </p:ext>
            </p:extLst>
          </p:nvPr>
        </p:nvGraphicFramePr>
        <p:xfrm>
          <a:off x="8750089" y="307622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5" name="图形 84" descr="复选标记 纯色填充">
            <a:extLst>
              <a:ext uri="{FF2B5EF4-FFF2-40B4-BE49-F238E27FC236}">
                <a16:creationId xmlns:a16="http://schemas.microsoft.com/office/drawing/2014/main" id="{70FD7829-0058-B432-9A89-DD0D917CD3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54221" y="3120884"/>
            <a:ext cx="219880" cy="219880"/>
          </a:xfrm>
          <a:prstGeom prst="rect">
            <a:avLst/>
          </a:prstGeom>
        </p:spPr>
      </p:pic>
      <p:graphicFrame>
        <p:nvGraphicFramePr>
          <p:cNvPr id="87" name="表格 86">
            <a:extLst>
              <a:ext uri="{FF2B5EF4-FFF2-40B4-BE49-F238E27FC236}">
                <a16:creationId xmlns:a16="http://schemas.microsoft.com/office/drawing/2014/main" id="{77BE7C7E-CCC6-0B45-253D-8C0ED5B0F3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483925"/>
              </p:ext>
            </p:extLst>
          </p:nvPr>
        </p:nvGraphicFramePr>
        <p:xfrm>
          <a:off x="8750089" y="335607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9" name="图形 88" descr="关闭 纯色填充">
            <a:extLst>
              <a:ext uri="{FF2B5EF4-FFF2-40B4-BE49-F238E27FC236}">
                <a16:creationId xmlns:a16="http://schemas.microsoft.com/office/drawing/2014/main" id="{29ACFAAD-3FC7-8669-21AC-132908675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220" y="3402528"/>
            <a:ext cx="209733" cy="209733"/>
          </a:xfrm>
          <a:prstGeom prst="rect">
            <a:avLst/>
          </a:prstGeom>
        </p:spPr>
      </p:pic>
      <p:graphicFrame>
        <p:nvGraphicFramePr>
          <p:cNvPr id="90" name="表格 89">
            <a:extLst>
              <a:ext uri="{FF2B5EF4-FFF2-40B4-BE49-F238E27FC236}">
                <a16:creationId xmlns:a16="http://schemas.microsoft.com/office/drawing/2014/main" id="{7F7A775F-9D48-03CC-775D-590D1FF245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80827"/>
              </p:ext>
            </p:extLst>
          </p:nvPr>
        </p:nvGraphicFramePr>
        <p:xfrm>
          <a:off x="8750089" y="3635541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1" name="图形 90" descr="关闭 纯色填充">
            <a:extLst>
              <a:ext uri="{FF2B5EF4-FFF2-40B4-BE49-F238E27FC236}">
                <a16:creationId xmlns:a16="http://schemas.microsoft.com/office/drawing/2014/main" id="{76BCC7CB-B087-652C-4EFC-2D93C7884B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220" y="3681993"/>
            <a:ext cx="209733" cy="209733"/>
          </a:xfrm>
          <a:prstGeom prst="rect">
            <a:avLst/>
          </a:prstGeom>
        </p:spPr>
      </p:pic>
      <p:graphicFrame>
        <p:nvGraphicFramePr>
          <p:cNvPr id="92" name="表格 91">
            <a:extLst>
              <a:ext uri="{FF2B5EF4-FFF2-40B4-BE49-F238E27FC236}">
                <a16:creationId xmlns:a16="http://schemas.microsoft.com/office/drawing/2014/main" id="{70944A14-1D87-A661-0F69-2FAA760BB9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133954"/>
              </p:ext>
            </p:extLst>
          </p:nvPr>
        </p:nvGraphicFramePr>
        <p:xfrm>
          <a:off x="6506110" y="1364563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3" name="图形 92" descr="复选标记 纯色填充">
            <a:extLst>
              <a:ext uri="{FF2B5EF4-FFF2-40B4-BE49-F238E27FC236}">
                <a16:creationId xmlns:a16="http://schemas.microsoft.com/office/drawing/2014/main" id="{5E1970F6-9EE0-2CCE-7C9C-A7ED2140EE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12047" y="1409971"/>
            <a:ext cx="219880" cy="219880"/>
          </a:xfrm>
          <a:prstGeom prst="rect">
            <a:avLst/>
          </a:prstGeom>
        </p:spPr>
      </p:pic>
      <p:graphicFrame>
        <p:nvGraphicFramePr>
          <p:cNvPr id="96" name="表格 95">
            <a:extLst>
              <a:ext uri="{FF2B5EF4-FFF2-40B4-BE49-F238E27FC236}">
                <a16:creationId xmlns:a16="http://schemas.microsoft.com/office/drawing/2014/main" id="{1C989875-728D-AC46-5524-B648E0895A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799337"/>
              </p:ext>
            </p:extLst>
          </p:nvPr>
        </p:nvGraphicFramePr>
        <p:xfrm>
          <a:off x="8750089" y="3915391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8" name="图形 97" descr="复选标记 纯色填充">
            <a:extLst>
              <a:ext uri="{FF2B5EF4-FFF2-40B4-BE49-F238E27FC236}">
                <a16:creationId xmlns:a16="http://schemas.microsoft.com/office/drawing/2014/main" id="{D7966A8C-B4ED-98C7-DD7E-4F702D5263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49146" y="3962701"/>
            <a:ext cx="219880" cy="219880"/>
          </a:xfrm>
          <a:prstGeom prst="rect">
            <a:avLst/>
          </a:prstGeom>
        </p:spPr>
      </p:pic>
      <p:graphicFrame>
        <p:nvGraphicFramePr>
          <p:cNvPr id="100" name="表格 99">
            <a:extLst>
              <a:ext uri="{FF2B5EF4-FFF2-40B4-BE49-F238E27FC236}">
                <a16:creationId xmlns:a16="http://schemas.microsoft.com/office/drawing/2014/main" id="{8B39D661-B30D-957A-97B0-C7D5FF07E6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255747"/>
              </p:ext>
            </p:extLst>
          </p:nvPr>
        </p:nvGraphicFramePr>
        <p:xfrm>
          <a:off x="8750089" y="4203283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1" name="图形 100" descr="关闭 纯色填充">
            <a:extLst>
              <a:ext uri="{FF2B5EF4-FFF2-40B4-BE49-F238E27FC236}">
                <a16:creationId xmlns:a16="http://schemas.microsoft.com/office/drawing/2014/main" id="{7211582F-699B-1911-046A-568EEE11C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220" y="4249735"/>
            <a:ext cx="209733" cy="209733"/>
          </a:xfrm>
          <a:prstGeom prst="rect">
            <a:avLst/>
          </a:prstGeom>
        </p:spPr>
      </p:pic>
      <p:graphicFrame>
        <p:nvGraphicFramePr>
          <p:cNvPr id="102" name="表格 101">
            <a:extLst>
              <a:ext uri="{FF2B5EF4-FFF2-40B4-BE49-F238E27FC236}">
                <a16:creationId xmlns:a16="http://schemas.microsoft.com/office/drawing/2014/main" id="{08BE200C-008F-648B-4D8D-A86CCFEA1D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244435"/>
              </p:ext>
            </p:extLst>
          </p:nvPr>
        </p:nvGraphicFramePr>
        <p:xfrm>
          <a:off x="8750089" y="448233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3" name="图形 102" descr="关闭 纯色填充">
            <a:extLst>
              <a:ext uri="{FF2B5EF4-FFF2-40B4-BE49-F238E27FC236}">
                <a16:creationId xmlns:a16="http://schemas.microsoft.com/office/drawing/2014/main" id="{E4B46BA7-0BC5-29C3-4529-55FFCF8D4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220" y="4528784"/>
            <a:ext cx="209733" cy="209733"/>
          </a:xfrm>
          <a:prstGeom prst="rect">
            <a:avLst/>
          </a:prstGeom>
        </p:spPr>
      </p:pic>
      <p:graphicFrame>
        <p:nvGraphicFramePr>
          <p:cNvPr id="104" name="表格 103">
            <a:extLst>
              <a:ext uri="{FF2B5EF4-FFF2-40B4-BE49-F238E27FC236}">
                <a16:creationId xmlns:a16="http://schemas.microsoft.com/office/drawing/2014/main" id="{3F5675DB-86FD-4DB7-357C-28D3423C69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616423"/>
              </p:ext>
            </p:extLst>
          </p:nvPr>
        </p:nvGraphicFramePr>
        <p:xfrm>
          <a:off x="8750089" y="476685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5" name="图形 104" descr="关闭 纯色填充">
            <a:extLst>
              <a:ext uri="{FF2B5EF4-FFF2-40B4-BE49-F238E27FC236}">
                <a16:creationId xmlns:a16="http://schemas.microsoft.com/office/drawing/2014/main" id="{5A4153A2-314B-F96E-483F-47C615F61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220" y="4813304"/>
            <a:ext cx="209733" cy="209733"/>
          </a:xfrm>
          <a:prstGeom prst="rect">
            <a:avLst/>
          </a:prstGeom>
        </p:spPr>
      </p:pic>
      <p:graphicFrame>
        <p:nvGraphicFramePr>
          <p:cNvPr id="106" name="表格 105">
            <a:extLst>
              <a:ext uri="{FF2B5EF4-FFF2-40B4-BE49-F238E27FC236}">
                <a16:creationId xmlns:a16="http://schemas.microsoft.com/office/drawing/2014/main" id="{038FFCA3-72FF-57C4-DD27-1619FCC021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903506"/>
              </p:ext>
            </p:extLst>
          </p:nvPr>
        </p:nvGraphicFramePr>
        <p:xfrm>
          <a:off x="8750089" y="505137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7" name="图形 106" descr="关闭 纯色填充">
            <a:extLst>
              <a:ext uri="{FF2B5EF4-FFF2-40B4-BE49-F238E27FC236}">
                <a16:creationId xmlns:a16="http://schemas.microsoft.com/office/drawing/2014/main" id="{618EEBEF-47D8-976D-3D23-8FEA0C4EB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220" y="5097824"/>
            <a:ext cx="209733" cy="209733"/>
          </a:xfrm>
          <a:prstGeom prst="rect">
            <a:avLst/>
          </a:prstGeom>
        </p:spPr>
      </p:pic>
      <p:graphicFrame>
        <p:nvGraphicFramePr>
          <p:cNvPr id="108" name="表格 107">
            <a:extLst>
              <a:ext uri="{FF2B5EF4-FFF2-40B4-BE49-F238E27FC236}">
                <a16:creationId xmlns:a16="http://schemas.microsoft.com/office/drawing/2014/main" id="{CBF6632E-5114-D475-8363-0920873620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521283"/>
              </p:ext>
            </p:extLst>
          </p:nvPr>
        </p:nvGraphicFramePr>
        <p:xfrm>
          <a:off x="8750089" y="534571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09" name="图形 108" descr="关闭 纯色填充">
            <a:extLst>
              <a:ext uri="{FF2B5EF4-FFF2-40B4-BE49-F238E27FC236}">
                <a16:creationId xmlns:a16="http://schemas.microsoft.com/office/drawing/2014/main" id="{8F237943-2D22-78CB-51B9-FF4D4F6BC7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220" y="5392167"/>
            <a:ext cx="209733" cy="209733"/>
          </a:xfrm>
          <a:prstGeom prst="rect">
            <a:avLst/>
          </a:prstGeom>
        </p:spPr>
      </p:pic>
      <p:graphicFrame>
        <p:nvGraphicFramePr>
          <p:cNvPr id="110" name="表格 109">
            <a:extLst>
              <a:ext uri="{FF2B5EF4-FFF2-40B4-BE49-F238E27FC236}">
                <a16:creationId xmlns:a16="http://schemas.microsoft.com/office/drawing/2014/main" id="{13CDE581-2BDB-E818-EE6E-DA87B2C475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073419"/>
              </p:ext>
            </p:extLst>
          </p:nvPr>
        </p:nvGraphicFramePr>
        <p:xfrm>
          <a:off x="8750089" y="5630759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12" name="图形 111" descr="复选标记 纯色填充">
            <a:extLst>
              <a:ext uri="{FF2B5EF4-FFF2-40B4-BE49-F238E27FC236}">
                <a16:creationId xmlns:a16="http://schemas.microsoft.com/office/drawing/2014/main" id="{7547D15D-A10F-99F5-C553-DD18670133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51761" y="5670318"/>
            <a:ext cx="219880" cy="219880"/>
          </a:xfrm>
          <a:prstGeom prst="rect">
            <a:avLst/>
          </a:prstGeom>
        </p:spPr>
      </p:pic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6CAF203F-5744-CC82-74BB-6B84BDB91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495831"/>
              </p:ext>
            </p:extLst>
          </p:nvPr>
        </p:nvGraphicFramePr>
        <p:xfrm>
          <a:off x="952654" y="249845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5" name="图形 14" descr="关闭 纯色填充">
            <a:extLst>
              <a:ext uri="{FF2B5EF4-FFF2-40B4-BE49-F238E27FC236}">
                <a16:creationId xmlns:a16="http://schemas.microsoft.com/office/drawing/2014/main" id="{4BC8EE7E-EECE-E51C-DC34-EAEC77D4D7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2544728"/>
            <a:ext cx="209733" cy="209733"/>
          </a:xfrm>
          <a:prstGeom prst="rect">
            <a:avLst/>
          </a:prstGeom>
        </p:spPr>
      </p:pic>
      <p:graphicFrame>
        <p:nvGraphicFramePr>
          <p:cNvPr id="16" name="表格 15">
            <a:extLst>
              <a:ext uri="{FF2B5EF4-FFF2-40B4-BE49-F238E27FC236}">
                <a16:creationId xmlns:a16="http://schemas.microsoft.com/office/drawing/2014/main" id="{8A8D013D-244C-C311-20C8-99CCDD037A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732730"/>
              </p:ext>
            </p:extLst>
          </p:nvPr>
        </p:nvGraphicFramePr>
        <p:xfrm>
          <a:off x="952654" y="164719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19210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2" name="图形 21" descr="关闭 纯色填充">
            <a:extLst>
              <a:ext uri="{FF2B5EF4-FFF2-40B4-BE49-F238E27FC236}">
                <a16:creationId xmlns:a16="http://schemas.microsoft.com/office/drawing/2014/main" id="{0EF2A516-23ED-D7B2-9D57-C648FEE202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1693462"/>
            <a:ext cx="209733" cy="209733"/>
          </a:xfrm>
          <a:prstGeom prst="rect">
            <a:avLst/>
          </a:prstGeom>
        </p:spPr>
      </p:pic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9EE17F38-BAFC-E8E4-72A1-F77356EA02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502370"/>
              </p:ext>
            </p:extLst>
          </p:nvPr>
        </p:nvGraphicFramePr>
        <p:xfrm>
          <a:off x="952654" y="1936015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28" name="图形 27" descr="关闭 纯色填充">
            <a:extLst>
              <a:ext uri="{FF2B5EF4-FFF2-40B4-BE49-F238E27FC236}">
                <a16:creationId xmlns:a16="http://schemas.microsoft.com/office/drawing/2014/main" id="{AF390296-EDD2-FEBC-45C7-12A28A708D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6786" y="1977990"/>
            <a:ext cx="209733" cy="209733"/>
          </a:xfrm>
          <a:prstGeom prst="rect">
            <a:avLst/>
          </a:prstGeom>
        </p:spPr>
      </p:pic>
      <p:graphicFrame>
        <p:nvGraphicFramePr>
          <p:cNvPr id="30" name="表格 29">
            <a:extLst>
              <a:ext uri="{FF2B5EF4-FFF2-40B4-BE49-F238E27FC236}">
                <a16:creationId xmlns:a16="http://schemas.microsoft.com/office/drawing/2014/main" id="{82640414-656E-6285-1F2C-F71BD97FDD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658028"/>
              </p:ext>
            </p:extLst>
          </p:nvPr>
        </p:nvGraphicFramePr>
        <p:xfrm>
          <a:off x="952654" y="221393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32" name="图形 31" descr="关闭 纯色填充">
            <a:extLst>
              <a:ext uri="{FF2B5EF4-FFF2-40B4-BE49-F238E27FC236}">
                <a16:creationId xmlns:a16="http://schemas.microsoft.com/office/drawing/2014/main" id="{5AA0F642-87D7-B87B-CBA8-4D6823DB14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2260208"/>
            <a:ext cx="209733" cy="209733"/>
          </a:xfrm>
          <a:prstGeom prst="rect">
            <a:avLst/>
          </a:prstGeom>
        </p:spPr>
      </p:pic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2CA72726-1E0E-DE33-56ED-B5EC49BB06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659404"/>
              </p:ext>
            </p:extLst>
          </p:nvPr>
        </p:nvGraphicFramePr>
        <p:xfrm>
          <a:off x="952654" y="278101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4" name="图形 63" descr="关闭 纯色填充">
            <a:extLst>
              <a:ext uri="{FF2B5EF4-FFF2-40B4-BE49-F238E27FC236}">
                <a16:creationId xmlns:a16="http://schemas.microsoft.com/office/drawing/2014/main" id="{D5C12E80-A9C9-7F78-83B8-A89DC7366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2827284"/>
            <a:ext cx="209733" cy="209733"/>
          </a:xfrm>
          <a:prstGeom prst="rect">
            <a:avLst/>
          </a:prstGeom>
        </p:spPr>
      </p:pic>
      <p:graphicFrame>
        <p:nvGraphicFramePr>
          <p:cNvPr id="65" name="表格 64">
            <a:extLst>
              <a:ext uri="{FF2B5EF4-FFF2-40B4-BE49-F238E27FC236}">
                <a16:creationId xmlns:a16="http://schemas.microsoft.com/office/drawing/2014/main" id="{78EF59AC-F81A-8502-5621-46AFE552A6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32360"/>
              </p:ext>
            </p:extLst>
          </p:nvPr>
        </p:nvGraphicFramePr>
        <p:xfrm>
          <a:off x="952654" y="3063568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6" name="图形 65" descr="关闭 纯色填充">
            <a:extLst>
              <a:ext uri="{FF2B5EF4-FFF2-40B4-BE49-F238E27FC236}">
                <a16:creationId xmlns:a16="http://schemas.microsoft.com/office/drawing/2014/main" id="{A58B05F0-7F77-4EF9-CB18-1237DC33C8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3109840"/>
            <a:ext cx="209733" cy="209733"/>
          </a:xfrm>
          <a:prstGeom prst="rect">
            <a:avLst/>
          </a:prstGeom>
        </p:spPr>
      </p:pic>
      <p:graphicFrame>
        <p:nvGraphicFramePr>
          <p:cNvPr id="67" name="表格 66">
            <a:extLst>
              <a:ext uri="{FF2B5EF4-FFF2-40B4-BE49-F238E27FC236}">
                <a16:creationId xmlns:a16="http://schemas.microsoft.com/office/drawing/2014/main" id="{D514583F-F7DF-9384-B2D4-D4A3604F1D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644039"/>
              </p:ext>
            </p:extLst>
          </p:nvPr>
        </p:nvGraphicFramePr>
        <p:xfrm>
          <a:off x="952654" y="334708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68" name="图形 67" descr="关闭 纯色填充">
            <a:extLst>
              <a:ext uri="{FF2B5EF4-FFF2-40B4-BE49-F238E27FC236}">
                <a16:creationId xmlns:a16="http://schemas.microsoft.com/office/drawing/2014/main" id="{70F706A2-E338-5CE1-5273-196583C92F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3393359"/>
            <a:ext cx="209733" cy="209733"/>
          </a:xfrm>
          <a:prstGeom prst="rect">
            <a:avLst/>
          </a:prstGeom>
        </p:spPr>
      </p:pic>
      <p:graphicFrame>
        <p:nvGraphicFramePr>
          <p:cNvPr id="69" name="表格 68">
            <a:extLst>
              <a:ext uri="{FF2B5EF4-FFF2-40B4-BE49-F238E27FC236}">
                <a16:creationId xmlns:a16="http://schemas.microsoft.com/office/drawing/2014/main" id="{031A12C9-FAFF-739B-BF9D-9EF8F4BA5C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751226"/>
              </p:ext>
            </p:extLst>
          </p:nvPr>
        </p:nvGraphicFramePr>
        <p:xfrm>
          <a:off x="952654" y="362868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graphicFrame>
        <p:nvGraphicFramePr>
          <p:cNvPr id="71" name="表格 70">
            <a:extLst>
              <a:ext uri="{FF2B5EF4-FFF2-40B4-BE49-F238E27FC236}">
                <a16:creationId xmlns:a16="http://schemas.microsoft.com/office/drawing/2014/main" id="{916F9630-DDB4-FCD1-C197-81975E491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480302"/>
              </p:ext>
            </p:extLst>
          </p:nvPr>
        </p:nvGraphicFramePr>
        <p:xfrm>
          <a:off x="952654" y="390889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2" name="图形 71" descr="关闭 纯色填充">
            <a:extLst>
              <a:ext uri="{FF2B5EF4-FFF2-40B4-BE49-F238E27FC236}">
                <a16:creationId xmlns:a16="http://schemas.microsoft.com/office/drawing/2014/main" id="{0C86E4C9-23BF-3B89-49C0-F592763F7D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3955168"/>
            <a:ext cx="209733" cy="209733"/>
          </a:xfrm>
          <a:prstGeom prst="rect">
            <a:avLst/>
          </a:prstGeom>
        </p:spPr>
      </p:pic>
      <p:graphicFrame>
        <p:nvGraphicFramePr>
          <p:cNvPr id="73" name="表格 72">
            <a:extLst>
              <a:ext uri="{FF2B5EF4-FFF2-40B4-BE49-F238E27FC236}">
                <a16:creationId xmlns:a16="http://schemas.microsoft.com/office/drawing/2014/main" id="{33DFEBFE-9010-A055-A361-7D55620F3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162287"/>
              </p:ext>
            </p:extLst>
          </p:nvPr>
        </p:nvGraphicFramePr>
        <p:xfrm>
          <a:off x="952654" y="419899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74" name="图形 73" descr="关闭 纯色填充">
            <a:extLst>
              <a:ext uri="{FF2B5EF4-FFF2-40B4-BE49-F238E27FC236}">
                <a16:creationId xmlns:a16="http://schemas.microsoft.com/office/drawing/2014/main" id="{1F5CC67E-E343-5CB9-6DB4-98B2BF4CD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4245262"/>
            <a:ext cx="209733" cy="209733"/>
          </a:xfrm>
          <a:prstGeom prst="rect">
            <a:avLst/>
          </a:prstGeom>
        </p:spPr>
      </p:pic>
      <p:graphicFrame>
        <p:nvGraphicFramePr>
          <p:cNvPr id="84" name="表格 83">
            <a:extLst>
              <a:ext uri="{FF2B5EF4-FFF2-40B4-BE49-F238E27FC236}">
                <a16:creationId xmlns:a16="http://schemas.microsoft.com/office/drawing/2014/main" id="{3406245E-8F6D-8672-DBA5-70E98C799E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424493"/>
              </p:ext>
            </p:extLst>
          </p:nvPr>
        </p:nvGraphicFramePr>
        <p:xfrm>
          <a:off x="952654" y="448351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88" name="图形 87" descr="关闭 纯色填充">
            <a:extLst>
              <a:ext uri="{FF2B5EF4-FFF2-40B4-BE49-F238E27FC236}">
                <a16:creationId xmlns:a16="http://schemas.microsoft.com/office/drawing/2014/main" id="{4FE4461F-8BC3-4F65-3242-4B85C9A60E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4529782"/>
            <a:ext cx="209733" cy="209733"/>
          </a:xfrm>
          <a:prstGeom prst="rect">
            <a:avLst/>
          </a:prstGeom>
        </p:spPr>
      </p:pic>
      <p:graphicFrame>
        <p:nvGraphicFramePr>
          <p:cNvPr id="94" name="表格 93">
            <a:extLst>
              <a:ext uri="{FF2B5EF4-FFF2-40B4-BE49-F238E27FC236}">
                <a16:creationId xmlns:a16="http://schemas.microsoft.com/office/drawing/2014/main" id="{66E45553-2495-62E3-C08B-31ED2247A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428840"/>
              </p:ext>
            </p:extLst>
          </p:nvPr>
        </p:nvGraphicFramePr>
        <p:xfrm>
          <a:off x="952654" y="4765919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5" name="图形 94" descr="关闭 纯色填充">
            <a:extLst>
              <a:ext uri="{FF2B5EF4-FFF2-40B4-BE49-F238E27FC236}">
                <a16:creationId xmlns:a16="http://schemas.microsoft.com/office/drawing/2014/main" id="{393DEE55-F646-47C1-A5F8-EB6DC79317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4812191"/>
            <a:ext cx="209733" cy="209733"/>
          </a:xfrm>
          <a:prstGeom prst="rect">
            <a:avLst/>
          </a:prstGeom>
        </p:spPr>
      </p:pic>
      <p:graphicFrame>
        <p:nvGraphicFramePr>
          <p:cNvPr id="97" name="表格 96">
            <a:extLst>
              <a:ext uri="{FF2B5EF4-FFF2-40B4-BE49-F238E27FC236}">
                <a16:creationId xmlns:a16="http://schemas.microsoft.com/office/drawing/2014/main" id="{1D373C3E-43F7-A4E5-6483-91560413AF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55424"/>
              </p:ext>
            </p:extLst>
          </p:nvPr>
        </p:nvGraphicFramePr>
        <p:xfrm>
          <a:off x="952654" y="505474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99" name="图形 98" descr="关闭 纯色填充">
            <a:extLst>
              <a:ext uri="{FF2B5EF4-FFF2-40B4-BE49-F238E27FC236}">
                <a16:creationId xmlns:a16="http://schemas.microsoft.com/office/drawing/2014/main" id="{19284DD9-5B91-7DD9-B080-7F1B3AB5B3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5101016"/>
            <a:ext cx="209733" cy="209733"/>
          </a:xfrm>
          <a:prstGeom prst="rect">
            <a:avLst/>
          </a:prstGeom>
        </p:spPr>
      </p:pic>
      <p:graphicFrame>
        <p:nvGraphicFramePr>
          <p:cNvPr id="111" name="表格 110">
            <a:extLst>
              <a:ext uri="{FF2B5EF4-FFF2-40B4-BE49-F238E27FC236}">
                <a16:creationId xmlns:a16="http://schemas.microsoft.com/office/drawing/2014/main" id="{C9F54EF1-1882-6CAC-0C53-1EFFCC4254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367740"/>
              </p:ext>
            </p:extLst>
          </p:nvPr>
        </p:nvGraphicFramePr>
        <p:xfrm>
          <a:off x="952654" y="533926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13" name="图形 112" descr="关闭 纯色填充">
            <a:extLst>
              <a:ext uri="{FF2B5EF4-FFF2-40B4-BE49-F238E27FC236}">
                <a16:creationId xmlns:a16="http://schemas.microsoft.com/office/drawing/2014/main" id="{E4DF6241-301E-B2BF-F0C3-59BA7FFF14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5385536"/>
            <a:ext cx="209733" cy="209733"/>
          </a:xfrm>
          <a:prstGeom prst="rect">
            <a:avLst/>
          </a:prstGeom>
        </p:spPr>
      </p:pic>
      <p:graphicFrame>
        <p:nvGraphicFramePr>
          <p:cNvPr id="114" name="表格 113">
            <a:extLst>
              <a:ext uri="{FF2B5EF4-FFF2-40B4-BE49-F238E27FC236}">
                <a16:creationId xmlns:a16="http://schemas.microsoft.com/office/drawing/2014/main" id="{B90B37EB-32EF-8712-FCE3-C50BD5FF74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031611"/>
              </p:ext>
            </p:extLst>
          </p:nvPr>
        </p:nvGraphicFramePr>
        <p:xfrm>
          <a:off x="952654" y="562378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15" name="图形 114" descr="关闭 纯色填充">
            <a:extLst>
              <a:ext uri="{FF2B5EF4-FFF2-40B4-BE49-F238E27FC236}">
                <a16:creationId xmlns:a16="http://schemas.microsoft.com/office/drawing/2014/main" id="{E8FBF919-6488-E5FE-4A30-5894C6B9B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59594" y="5670056"/>
            <a:ext cx="209733" cy="209733"/>
          </a:xfrm>
          <a:prstGeom prst="rect">
            <a:avLst/>
          </a:prstGeom>
        </p:spPr>
      </p:pic>
      <p:graphicFrame>
        <p:nvGraphicFramePr>
          <p:cNvPr id="116" name="表格 115">
            <a:extLst>
              <a:ext uri="{FF2B5EF4-FFF2-40B4-BE49-F238E27FC236}">
                <a16:creationId xmlns:a16="http://schemas.microsoft.com/office/drawing/2014/main" id="{F9B9661F-342E-38D1-3EF2-B71EF42E57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881353"/>
              </p:ext>
            </p:extLst>
          </p:nvPr>
        </p:nvGraphicFramePr>
        <p:xfrm>
          <a:off x="952654" y="136496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4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5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17" name="图形 116" descr="复选标记 纯色填充">
            <a:extLst>
              <a:ext uri="{FF2B5EF4-FFF2-40B4-BE49-F238E27FC236}">
                <a16:creationId xmlns:a16="http://schemas.microsoft.com/office/drawing/2014/main" id="{940BFC62-DD83-349F-CCF1-9A23EBAA69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58591" y="1410372"/>
            <a:ext cx="219880" cy="219880"/>
          </a:xfrm>
          <a:prstGeom prst="rect">
            <a:avLst/>
          </a:prstGeom>
        </p:spPr>
      </p:pic>
      <p:pic>
        <p:nvPicPr>
          <p:cNvPr id="118" name="图形 117" descr="复选标记 纯色填充">
            <a:extLst>
              <a:ext uri="{FF2B5EF4-FFF2-40B4-BE49-F238E27FC236}">
                <a16:creationId xmlns:a16="http://schemas.microsoft.com/office/drawing/2014/main" id="{77042367-2100-9F8F-FE95-57CB08FDF7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55783" y="3674564"/>
            <a:ext cx="219880" cy="219880"/>
          </a:xfrm>
          <a:prstGeom prst="rect">
            <a:avLst/>
          </a:prstGeom>
        </p:spPr>
      </p:pic>
      <p:graphicFrame>
        <p:nvGraphicFramePr>
          <p:cNvPr id="119" name="表格 118">
            <a:extLst>
              <a:ext uri="{FF2B5EF4-FFF2-40B4-BE49-F238E27FC236}">
                <a16:creationId xmlns:a16="http://schemas.microsoft.com/office/drawing/2014/main" id="{E3E672EF-DB10-E9FB-850C-B621E2B254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083989"/>
              </p:ext>
            </p:extLst>
          </p:nvPr>
        </p:nvGraphicFramePr>
        <p:xfrm>
          <a:off x="3199030" y="136267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0" name="图形 119" descr="关闭 纯色填充">
            <a:extLst>
              <a:ext uri="{FF2B5EF4-FFF2-40B4-BE49-F238E27FC236}">
                <a16:creationId xmlns:a16="http://schemas.microsoft.com/office/drawing/2014/main" id="{24A1EAA4-7949-08E5-8B6D-9934115DF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5970" y="1408942"/>
            <a:ext cx="209733" cy="209733"/>
          </a:xfrm>
          <a:prstGeom prst="rect">
            <a:avLst/>
          </a:prstGeom>
        </p:spPr>
      </p:pic>
      <p:graphicFrame>
        <p:nvGraphicFramePr>
          <p:cNvPr id="121" name="表格 120">
            <a:extLst>
              <a:ext uri="{FF2B5EF4-FFF2-40B4-BE49-F238E27FC236}">
                <a16:creationId xmlns:a16="http://schemas.microsoft.com/office/drawing/2014/main" id="{37EF3CC3-188C-CCA9-7F2E-E1CA89268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576449"/>
              </p:ext>
            </p:extLst>
          </p:nvPr>
        </p:nvGraphicFramePr>
        <p:xfrm>
          <a:off x="3199030" y="1647190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2" name="图形 121" descr="关闭 纯色填充">
            <a:extLst>
              <a:ext uri="{FF2B5EF4-FFF2-40B4-BE49-F238E27FC236}">
                <a16:creationId xmlns:a16="http://schemas.microsoft.com/office/drawing/2014/main" id="{09378F58-FA80-059A-DC7D-29DA8FD18B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5970" y="1693462"/>
            <a:ext cx="209733" cy="209733"/>
          </a:xfrm>
          <a:prstGeom prst="rect">
            <a:avLst/>
          </a:prstGeom>
        </p:spPr>
      </p:pic>
      <p:graphicFrame>
        <p:nvGraphicFramePr>
          <p:cNvPr id="123" name="表格 122">
            <a:extLst>
              <a:ext uri="{FF2B5EF4-FFF2-40B4-BE49-F238E27FC236}">
                <a16:creationId xmlns:a16="http://schemas.microsoft.com/office/drawing/2014/main" id="{0909C1DC-DA53-190B-F703-62C5A3F73E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277170"/>
              </p:ext>
            </p:extLst>
          </p:nvPr>
        </p:nvGraphicFramePr>
        <p:xfrm>
          <a:off x="3196633" y="192941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4" name="图形 123" descr="关闭 纯色填充">
            <a:extLst>
              <a:ext uri="{FF2B5EF4-FFF2-40B4-BE49-F238E27FC236}">
                <a16:creationId xmlns:a16="http://schemas.microsoft.com/office/drawing/2014/main" id="{F998F39F-9F46-D763-3FD0-DA9839CF4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3573" y="1975688"/>
            <a:ext cx="209733" cy="209733"/>
          </a:xfrm>
          <a:prstGeom prst="rect">
            <a:avLst/>
          </a:prstGeom>
        </p:spPr>
      </p:pic>
      <p:graphicFrame>
        <p:nvGraphicFramePr>
          <p:cNvPr id="125" name="表格 124">
            <a:extLst>
              <a:ext uri="{FF2B5EF4-FFF2-40B4-BE49-F238E27FC236}">
                <a16:creationId xmlns:a16="http://schemas.microsoft.com/office/drawing/2014/main" id="{1FCBFF28-2031-6C95-42B0-25DC7D6B6A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2316"/>
              </p:ext>
            </p:extLst>
          </p:nvPr>
        </p:nvGraphicFramePr>
        <p:xfrm>
          <a:off x="3196633" y="2213936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6" name="图形 125" descr="关闭 纯色填充">
            <a:extLst>
              <a:ext uri="{FF2B5EF4-FFF2-40B4-BE49-F238E27FC236}">
                <a16:creationId xmlns:a16="http://schemas.microsoft.com/office/drawing/2014/main" id="{256EC297-035F-CEB7-3FF1-E17146E861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3573" y="2260208"/>
            <a:ext cx="209733" cy="209733"/>
          </a:xfrm>
          <a:prstGeom prst="rect">
            <a:avLst/>
          </a:prstGeom>
        </p:spPr>
      </p:pic>
      <p:graphicFrame>
        <p:nvGraphicFramePr>
          <p:cNvPr id="127" name="表格 126">
            <a:extLst>
              <a:ext uri="{FF2B5EF4-FFF2-40B4-BE49-F238E27FC236}">
                <a16:creationId xmlns:a16="http://schemas.microsoft.com/office/drawing/2014/main" id="{B4645BD1-FDFE-4DA1-776F-2218C2708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392565"/>
              </p:ext>
            </p:extLst>
          </p:nvPr>
        </p:nvGraphicFramePr>
        <p:xfrm>
          <a:off x="3196633" y="2496134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28" name="图形 127" descr="关闭 纯色填充">
            <a:extLst>
              <a:ext uri="{FF2B5EF4-FFF2-40B4-BE49-F238E27FC236}">
                <a16:creationId xmlns:a16="http://schemas.microsoft.com/office/drawing/2014/main" id="{23F5F543-A87B-A27D-78F7-FE0F4F2807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3573" y="2542406"/>
            <a:ext cx="209733" cy="209733"/>
          </a:xfrm>
          <a:prstGeom prst="rect">
            <a:avLst/>
          </a:prstGeom>
        </p:spPr>
      </p:pic>
      <p:graphicFrame>
        <p:nvGraphicFramePr>
          <p:cNvPr id="129" name="表格 128">
            <a:extLst>
              <a:ext uri="{FF2B5EF4-FFF2-40B4-BE49-F238E27FC236}">
                <a16:creationId xmlns:a16="http://schemas.microsoft.com/office/drawing/2014/main" id="{DCC0380F-6630-5DB8-7C11-5ED9C0B3D1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341646"/>
              </p:ext>
            </p:extLst>
          </p:nvPr>
        </p:nvGraphicFramePr>
        <p:xfrm>
          <a:off x="3196633" y="278101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30" name="图形 129" descr="关闭 纯色填充">
            <a:extLst>
              <a:ext uri="{FF2B5EF4-FFF2-40B4-BE49-F238E27FC236}">
                <a16:creationId xmlns:a16="http://schemas.microsoft.com/office/drawing/2014/main" id="{E4B297EF-976C-8746-D35D-E6FCB83BEF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3573" y="2827284"/>
            <a:ext cx="209733" cy="209733"/>
          </a:xfrm>
          <a:prstGeom prst="rect">
            <a:avLst/>
          </a:prstGeom>
        </p:spPr>
      </p:pic>
      <p:graphicFrame>
        <p:nvGraphicFramePr>
          <p:cNvPr id="131" name="表格 130">
            <a:extLst>
              <a:ext uri="{FF2B5EF4-FFF2-40B4-BE49-F238E27FC236}">
                <a16:creationId xmlns:a16="http://schemas.microsoft.com/office/drawing/2014/main" id="{6566AAF4-D15F-2AFF-B6C7-263E8CF857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738485"/>
              </p:ext>
            </p:extLst>
          </p:nvPr>
        </p:nvGraphicFramePr>
        <p:xfrm>
          <a:off x="3196633" y="3063568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2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33" name="图形 132" descr="复选标记 纯色填充">
            <a:extLst>
              <a:ext uri="{FF2B5EF4-FFF2-40B4-BE49-F238E27FC236}">
                <a16:creationId xmlns:a16="http://schemas.microsoft.com/office/drawing/2014/main" id="{2DB0C8A4-3C79-1EE3-A96C-F2914E4B9F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00141" y="3112246"/>
            <a:ext cx="219880" cy="219880"/>
          </a:xfrm>
          <a:prstGeom prst="rect">
            <a:avLst/>
          </a:prstGeom>
        </p:spPr>
      </p:pic>
      <p:graphicFrame>
        <p:nvGraphicFramePr>
          <p:cNvPr id="135" name="表格 134">
            <a:extLst>
              <a:ext uri="{FF2B5EF4-FFF2-40B4-BE49-F238E27FC236}">
                <a16:creationId xmlns:a16="http://schemas.microsoft.com/office/drawing/2014/main" id="{80226ABD-C051-D718-F268-7E502C19A5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023193"/>
              </p:ext>
            </p:extLst>
          </p:nvPr>
        </p:nvGraphicFramePr>
        <p:xfrm>
          <a:off x="3196633" y="3348508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36" name="图形 135" descr="关闭 纯色填充">
            <a:extLst>
              <a:ext uri="{FF2B5EF4-FFF2-40B4-BE49-F238E27FC236}">
                <a16:creationId xmlns:a16="http://schemas.microsoft.com/office/drawing/2014/main" id="{45A3B801-0A1A-2983-1457-B363443A1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3573" y="3394780"/>
            <a:ext cx="209733" cy="209733"/>
          </a:xfrm>
          <a:prstGeom prst="rect">
            <a:avLst/>
          </a:prstGeom>
        </p:spPr>
      </p:pic>
      <p:graphicFrame>
        <p:nvGraphicFramePr>
          <p:cNvPr id="137" name="表格 136">
            <a:extLst>
              <a:ext uri="{FF2B5EF4-FFF2-40B4-BE49-F238E27FC236}">
                <a16:creationId xmlns:a16="http://schemas.microsoft.com/office/drawing/2014/main" id="{02C5FE91-7F29-A29A-0010-02D18E8E2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512949"/>
              </p:ext>
            </p:extLst>
          </p:nvPr>
        </p:nvGraphicFramePr>
        <p:xfrm>
          <a:off x="3196633" y="363212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38" name="图形 137" descr="关闭 纯色填充">
            <a:extLst>
              <a:ext uri="{FF2B5EF4-FFF2-40B4-BE49-F238E27FC236}">
                <a16:creationId xmlns:a16="http://schemas.microsoft.com/office/drawing/2014/main" id="{BEF12C15-E100-1726-069D-0A79F753A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3573" y="3678399"/>
            <a:ext cx="209733" cy="209733"/>
          </a:xfrm>
          <a:prstGeom prst="rect">
            <a:avLst/>
          </a:prstGeom>
        </p:spPr>
      </p:pic>
      <p:graphicFrame>
        <p:nvGraphicFramePr>
          <p:cNvPr id="139" name="表格 138">
            <a:extLst>
              <a:ext uri="{FF2B5EF4-FFF2-40B4-BE49-F238E27FC236}">
                <a16:creationId xmlns:a16="http://schemas.microsoft.com/office/drawing/2014/main" id="{357E989A-7BED-E4D2-1EDB-ECE3F5DA1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150928"/>
              </p:ext>
            </p:extLst>
          </p:nvPr>
        </p:nvGraphicFramePr>
        <p:xfrm>
          <a:off x="3196633" y="3916647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40" name="图形 139" descr="关闭 纯色填充">
            <a:extLst>
              <a:ext uri="{FF2B5EF4-FFF2-40B4-BE49-F238E27FC236}">
                <a16:creationId xmlns:a16="http://schemas.microsoft.com/office/drawing/2014/main" id="{AC0B45CF-6C9D-F606-E42C-2797091B7A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3573" y="3962919"/>
            <a:ext cx="209733" cy="209733"/>
          </a:xfrm>
          <a:prstGeom prst="rect">
            <a:avLst/>
          </a:prstGeom>
        </p:spPr>
      </p:pic>
      <p:graphicFrame>
        <p:nvGraphicFramePr>
          <p:cNvPr id="141" name="表格 140">
            <a:extLst>
              <a:ext uri="{FF2B5EF4-FFF2-40B4-BE49-F238E27FC236}">
                <a16:creationId xmlns:a16="http://schemas.microsoft.com/office/drawing/2014/main" id="{5910F078-7CE0-0429-41A3-B1ACC4CF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152733"/>
              </p:ext>
            </p:extLst>
          </p:nvPr>
        </p:nvGraphicFramePr>
        <p:xfrm>
          <a:off x="3196633" y="419781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42" name="图形 141" descr="关闭 纯色填充">
            <a:extLst>
              <a:ext uri="{FF2B5EF4-FFF2-40B4-BE49-F238E27FC236}">
                <a16:creationId xmlns:a16="http://schemas.microsoft.com/office/drawing/2014/main" id="{C066F524-9C12-9F17-CB3E-9E2A1AA215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3573" y="4244084"/>
            <a:ext cx="209733" cy="209733"/>
          </a:xfrm>
          <a:prstGeom prst="rect">
            <a:avLst/>
          </a:prstGeom>
        </p:spPr>
      </p:pic>
      <p:graphicFrame>
        <p:nvGraphicFramePr>
          <p:cNvPr id="145" name="表格 144">
            <a:extLst>
              <a:ext uri="{FF2B5EF4-FFF2-40B4-BE49-F238E27FC236}">
                <a16:creationId xmlns:a16="http://schemas.microsoft.com/office/drawing/2014/main" id="{0C45EC10-1EF5-6C7C-7C40-24A200B1A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440824"/>
              </p:ext>
            </p:extLst>
          </p:nvPr>
        </p:nvGraphicFramePr>
        <p:xfrm>
          <a:off x="3196633" y="4486482"/>
          <a:ext cx="2130696" cy="284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44">
                  <a:extLst>
                    <a:ext uri="{9D8B030D-6E8A-4147-A177-3AD203B41FA5}">
                      <a16:colId xmlns:a16="http://schemas.microsoft.com/office/drawing/2014/main" val="2708522153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5605045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476554174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6419966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574849791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048964899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12875658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3845092708"/>
                    </a:ext>
                  </a:extLst>
                </a:gridCol>
                <a:gridCol w="236744">
                  <a:extLst>
                    <a:ext uri="{9D8B030D-6E8A-4147-A177-3AD203B41FA5}">
                      <a16:colId xmlns:a16="http://schemas.microsoft.com/office/drawing/2014/main" val="2728438617"/>
                    </a:ext>
                  </a:extLst>
                </a:gridCol>
              </a:tblGrid>
              <a:tr h="219880"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3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6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7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200" b="1" dirty="0"/>
                        <a:t>8</a:t>
                      </a:r>
                      <a:endParaRPr lang="zh-CN" altLang="en-US" sz="1200" b="1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300" dirty="0"/>
                    </a:p>
                  </a:txBody>
                  <a:tcPr marL="86400" marR="86400" marT="43200" marB="4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7071155"/>
                  </a:ext>
                </a:extLst>
              </a:tr>
            </a:tbl>
          </a:graphicData>
        </a:graphic>
      </p:graphicFrame>
      <p:pic>
        <p:nvPicPr>
          <p:cNvPr id="147" name="图形 146" descr="复选标记 纯色填充">
            <a:extLst>
              <a:ext uri="{FF2B5EF4-FFF2-40B4-BE49-F238E27FC236}">
                <a16:creationId xmlns:a16="http://schemas.microsoft.com/office/drawing/2014/main" id="{0EEF68D5-72A2-64A1-AA1B-E3531EF813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00141" y="4535312"/>
            <a:ext cx="219880" cy="21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1566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F0209D-3FD2-A886-E21E-90AD941AA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A4F671-3223-543D-D427-174926150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Background: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3600" u="sng" dirty="0">
                <a:latin typeface="Arial" panose="020B0604020202020204" pitchFamily="34" charset="0"/>
                <a:cs typeface="Arial" panose="020B0604020202020204" pitchFamily="34" charset="0"/>
              </a:rPr>
              <a:t>Minimization</a:t>
            </a:r>
            <a:r>
              <a:rPr kumimoji="1" lang="zh-CN" alt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3600" u="sng" dirty="0">
                <a:latin typeface="Arial" panose="020B0604020202020204" pitchFamily="34" charset="0"/>
                <a:cs typeface="Arial" panose="020B0604020202020204" pitchFamily="34" charset="0"/>
              </a:rPr>
              <a:t>Approaches</a:t>
            </a:r>
            <a:endParaRPr kumimoji="1" lang="zh-CN" alt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E0A07C0-527C-1FDA-2DE6-15E9E2047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3</a:t>
            </a:fld>
            <a:endParaRPr kumimoji="1"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63EF43-DCF2-296B-8EC2-4B63425E0CBE}"/>
              </a:ext>
            </a:extLst>
          </p:cNvPr>
          <p:cNvSpPr txBox="1"/>
          <p:nvPr/>
        </p:nvSpPr>
        <p:spPr>
          <a:xfrm>
            <a:off x="838200" y="1520971"/>
            <a:ext cx="4219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u="sng" dirty="0">
                <a:latin typeface="Arial" panose="020B0604020202020204" pitchFamily="34" charset="0"/>
                <a:cs typeface="Arial" panose="020B0604020202020204" pitchFamily="34" charset="0"/>
              </a:rPr>
              <a:t>List-based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直线箭头连接符 52">
            <a:extLst>
              <a:ext uri="{FF2B5EF4-FFF2-40B4-BE49-F238E27FC236}">
                <a16:creationId xmlns:a16="http://schemas.microsoft.com/office/drawing/2014/main" id="{E3F23326-00D0-94B7-E520-A7F9FCE4B899}"/>
              </a:ext>
            </a:extLst>
          </p:cNvPr>
          <p:cNvCxnSpPr>
            <a:cxnSpLocks/>
          </p:cNvCxnSpPr>
          <p:nvPr/>
        </p:nvCxnSpPr>
        <p:spPr>
          <a:xfrm>
            <a:off x="3027618" y="3668178"/>
            <a:ext cx="0" cy="107950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id="{5EDF8605-B2E5-89B7-6F0B-301245C63979}"/>
              </a:ext>
            </a:extLst>
          </p:cNvPr>
          <p:cNvSpPr txBox="1"/>
          <p:nvPr/>
        </p:nvSpPr>
        <p:spPr>
          <a:xfrm>
            <a:off x="3048668" y="3817332"/>
            <a:ext cx="2646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Check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</a:p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bug-irrelevant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7" name="图形 76" descr="关闭 轮廓">
            <a:extLst>
              <a:ext uri="{FF2B5EF4-FFF2-40B4-BE49-F238E27FC236}">
                <a16:creationId xmlns:a16="http://schemas.microsoft.com/office/drawing/2014/main" id="{2337F0F5-2D16-B614-DD8D-7B897813E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34180" y="3180962"/>
            <a:ext cx="398315" cy="398315"/>
          </a:xfrm>
          <a:prstGeom prst="rect">
            <a:avLst/>
          </a:prstGeom>
        </p:spPr>
      </p:pic>
      <p:pic>
        <p:nvPicPr>
          <p:cNvPr id="79" name="图形 78" descr="关闭 轮廓">
            <a:extLst>
              <a:ext uri="{FF2B5EF4-FFF2-40B4-BE49-F238E27FC236}">
                <a16:creationId xmlns:a16="http://schemas.microsoft.com/office/drawing/2014/main" id="{8AA44FC7-589F-B626-F25B-688BE68DE8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4210" y="3180962"/>
            <a:ext cx="398315" cy="398315"/>
          </a:xfrm>
          <a:prstGeom prst="rect">
            <a:avLst/>
          </a:prstGeom>
        </p:spPr>
      </p:pic>
      <p:pic>
        <p:nvPicPr>
          <p:cNvPr id="80" name="图形 79" descr="关闭 轮廓">
            <a:extLst>
              <a:ext uri="{FF2B5EF4-FFF2-40B4-BE49-F238E27FC236}">
                <a16:creationId xmlns:a16="http://schemas.microsoft.com/office/drawing/2014/main" id="{B4D41F32-5EF8-6EE4-A045-ECFE622D99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63460" y="3180962"/>
            <a:ext cx="398315" cy="398315"/>
          </a:xfrm>
          <a:prstGeom prst="rect">
            <a:avLst/>
          </a:prstGeom>
        </p:spPr>
      </p:pic>
      <p:pic>
        <p:nvPicPr>
          <p:cNvPr id="81" name="图形 80" descr="关闭 轮廓">
            <a:extLst>
              <a:ext uri="{FF2B5EF4-FFF2-40B4-BE49-F238E27FC236}">
                <a16:creationId xmlns:a16="http://schemas.microsoft.com/office/drawing/2014/main" id="{9571CF15-D5C1-670B-A4CC-1AC8FCA3FB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99360" y="3177792"/>
            <a:ext cx="398315" cy="39831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F88FCBB-8AAA-2C8C-9CEF-BE0A69FA328E}"/>
              </a:ext>
            </a:extLst>
          </p:cNvPr>
          <p:cNvSpPr txBox="1"/>
          <p:nvPr/>
        </p:nvSpPr>
        <p:spPr>
          <a:xfrm>
            <a:off x="838200" y="2195858"/>
            <a:ext cx="4673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Represent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e.g.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tokens,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lines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E23377FF-12EC-B581-E70C-6B69E5B15158}"/>
              </a:ext>
            </a:extLst>
          </p:cNvPr>
          <p:cNvGrpSpPr/>
          <p:nvPr/>
        </p:nvGrpSpPr>
        <p:grpSpPr>
          <a:xfrm>
            <a:off x="936678" y="3058318"/>
            <a:ext cx="4238326" cy="556406"/>
            <a:chOff x="936678" y="3058318"/>
            <a:chExt cx="4238326" cy="556406"/>
          </a:xfrm>
        </p:grpSpPr>
        <p:grpSp>
          <p:nvGrpSpPr>
            <p:cNvPr id="66" name="组合 65">
              <a:extLst>
                <a:ext uri="{FF2B5EF4-FFF2-40B4-BE49-F238E27FC236}">
                  <a16:creationId xmlns:a16="http://schemas.microsoft.com/office/drawing/2014/main" id="{1679988E-4A42-3991-2398-56D540FE2163}"/>
                </a:ext>
              </a:extLst>
            </p:cNvPr>
            <p:cNvGrpSpPr/>
            <p:nvPr/>
          </p:nvGrpSpPr>
          <p:grpSpPr>
            <a:xfrm>
              <a:off x="1098368" y="3117612"/>
              <a:ext cx="3879550" cy="461666"/>
              <a:chOff x="1054100" y="2967334"/>
              <a:chExt cx="3879550" cy="461666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02D0AC74-8F16-8EC7-67DA-2FF60E1320A6}"/>
                  </a:ext>
                </a:extLst>
              </p:cNvPr>
              <p:cNvSpPr txBox="1"/>
              <p:nvPr/>
            </p:nvSpPr>
            <p:spPr>
              <a:xfrm>
                <a:off x="1054100" y="2967335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D3FC4F64-39C0-F6E0-7EEA-E9A12F024775}"/>
                  </a:ext>
                </a:extLst>
              </p:cNvPr>
              <p:cNvSpPr txBox="1"/>
              <p:nvPr/>
            </p:nvSpPr>
            <p:spPr>
              <a:xfrm>
                <a:off x="1524100" y="2967335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E4609C54-3E6E-1267-FB69-06822DA4F0A6}"/>
                  </a:ext>
                </a:extLst>
              </p:cNvPr>
              <p:cNvSpPr txBox="1"/>
              <p:nvPr/>
            </p:nvSpPr>
            <p:spPr>
              <a:xfrm>
                <a:off x="2018950" y="2967334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1C73BFBE-BFF3-0E0D-49CA-CE39907EB33B}"/>
                  </a:ext>
                </a:extLst>
              </p:cNvPr>
              <p:cNvSpPr txBox="1"/>
              <p:nvPr/>
            </p:nvSpPr>
            <p:spPr>
              <a:xfrm>
                <a:off x="2513350" y="2967334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A4947034-375B-4495-EAFA-F9B7BE7EE525}"/>
                  </a:ext>
                </a:extLst>
              </p:cNvPr>
              <p:cNvSpPr txBox="1"/>
              <p:nvPr/>
            </p:nvSpPr>
            <p:spPr>
              <a:xfrm>
                <a:off x="3004400" y="2967335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4B96C969-2E11-FB30-1749-0B3F3F7FF44F}"/>
                  </a:ext>
                </a:extLst>
              </p:cNvPr>
              <p:cNvSpPr txBox="1"/>
              <p:nvPr/>
            </p:nvSpPr>
            <p:spPr>
              <a:xfrm>
                <a:off x="3474400" y="2967335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0CA5596B-419A-3616-6C1D-856B59E22460}"/>
                  </a:ext>
                </a:extLst>
              </p:cNvPr>
              <p:cNvSpPr txBox="1"/>
              <p:nvPr/>
            </p:nvSpPr>
            <p:spPr>
              <a:xfrm>
                <a:off x="3969250" y="2967334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A690F968-9CF5-416D-0A1E-72DFF4685AE1}"/>
                  </a:ext>
                </a:extLst>
              </p:cNvPr>
              <p:cNvSpPr txBox="1"/>
              <p:nvPr/>
            </p:nvSpPr>
            <p:spPr>
              <a:xfrm>
                <a:off x="4463650" y="2967334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BEA0483F-E737-0296-A20B-23FFB22BA3FB}"/>
                </a:ext>
              </a:extLst>
            </p:cNvPr>
            <p:cNvSpPr txBox="1"/>
            <p:nvPr/>
          </p:nvSpPr>
          <p:spPr>
            <a:xfrm>
              <a:off x="936678" y="3058318"/>
              <a:ext cx="2920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000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endParaRPr kumimoji="1" lang="zh-CN" alt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787EC936-6B14-E0D9-B049-FBEC6265932B}"/>
                </a:ext>
              </a:extLst>
            </p:cNvPr>
            <p:cNvSpPr txBox="1"/>
            <p:nvPr/>
          </p:nvSpPr>
          <p:spPr>
            <a:xfrm>
              <a:off x="4882936" y="3060726"/>
              <a:ext cx="2920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0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endParaRPr kumimoji="1" lang="zh-CN" alt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A3ECE5E2-47BD-ED5D-8260-E55FAB868830}"/>
              </a:ext>
            </a:extLst>
          </p:cNvPr>
          <p:cNvGrpSpPr/>
          <p:nvPr/>
        </p:nvGrpSpPr>
        <p:grpSpPr>
          <a:xfrm>
            <a:off x="936678" y="4748486"/>
            <a:ext cx="4238326" cy="556406"/>
            <a:chOff x="936678" y="4748486"/>
            <a:chExt cx="4238326" cy="556406"/>
          </a:xfrm>
        </p:grpSpPr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0DF326C9-F914-8430-FA1B-4F7805499EF0}"/>
                </a:ext>
              </a:extLst>
            </p:cNvPr>
            <p:cNvSpPr txBox="1"/>
            <p:nvPr/>
          </p:nvSpPr>
          <p:spPr>
            <a:xfrm>
              <a:off x="1098368" y="4800620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kumimoji="1"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1" lang="zh-CN" alt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A58EE92F-CCE1-D718-5957-E4CCE0D711B1}"/>
                </a:ext>
              </a:extLst>
            </p:cNvPr>
            <p:cNvSpPr txBox="1"/>
            <p:nvPr/>
          </p:nvSpPr>
          <p:spPr>
            <a:xfrm>
              <a:off x="1568368" y="4800620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kumimoji="1"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1" lang="zh-CN" alt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DAFF940F-4F49-E68A-5D28-160076370AC2}"/>
                </a:ext>
              </a:extLst>
            </p:cNvPr>
            <p:cNvSpPr txBox="1"/>
            <p:nvPr/>
          </p:nvSpPr>
          <p:spPr>
            <a:xfrm>
              <a:off x="2557618" y="4800619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kumimoji="1"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kumimoji="1" lang="zh-CN" alt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380D0BC0-00A2-D1CF-0885-4254E6AE0AFC}"/>
                </a:ext>
              </a:extLst>
            </p:cNvPr>
            <p:cNvSpPr txBox="1"/>
            <p:nvPr/>
          </p:nvSpPr>
          <p:spPr>
            <a:xfrm>
              <a:off x="4013518" y="4800619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kumimoji="1"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kumimoji="1" lang="zh-CN" alt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AEF36102-ACA3-958A-737C-1D99EDF8D6A6}"/>
                </a:ext>
              </a:extLst>
            </p:cNvPr>
            <p:cNvSpPr txBox="1"/>
            <p:nvPr/>
          </p:nvSpPr>
          <p:spPr>
            <a:xfrm>
              <a:off x="936678" y="4748486"/>
              <a:ext cx="2920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000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endParaRPr kumimoji="1" lang="zh-CN" alt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396992BE-DB2C-C52D-33FC-90DC5CF79F0E}"/>
                </a:ext>
              </a:extLst>
            </p:cNvPr>
            <p:cNvSpPr txBox="1"/>
            <p:nvPr/>
          </p:nvSpPr>
          <p:spPr>
            <a:xfrm>
              <a:off x="4882936" y="4750894"/>
              <a:ext cx="2920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0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endParaRPr kumimoji="1" lang="zh-CN" alt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00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4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201EB-FD70-F48A-F441-B37DDFE85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2A8BBC3-FF32-DC19-6D1E-9365DAC27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30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2EB8E3BE-F937-09A7-36A0-197EEE305C8E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7252389-A5E0-5233-F98F-C02CB8ED7AAB}"/>
              </a:ext>
            </a:extLst>
          </p:cNvPr>
          <p:cNvSpPr txBox="1"/>
          <p:nvPr/>
        </p:nvSpPr>
        <p:spPr>
          <a:xfrm>
            <a:off x="5707850" y="1159320"/>
            <a:ext cx="606962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endParaRPr kumimoji="1" lang="en-CA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A0B70AA-02A6-9DFA-B312-5D18157D940A}"/>
              </a:ext>
            </a:extLst>
          </p:cNvPr>
          <p:cNvSpPr txBox="1"/>
          <p:nvPr/>
        </p:nvSpPr>
        <p:spPr>
          <a:xfrm>
            <a:off x="324324" y="1424090"/>
            <a:ext cx="815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  <a:p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solidFill>
                  <a:schemeClr val="bg1">
                    <a:lumMod val="9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</a:p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8</a:t>
            </a:r>
            <a:endParaRPr kumimoji="1" lang="zh-CN" altLang="en-US" sz="2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16833D21-6B9C-20E7-C75A-010B6119C7FD}"/>
              </a:ext>
            </a:extLst>
          </p:cNvPr>
          <p:cNvSpPr txBox="1">
            <a:spLocks/>
          </p:cNvSpPr>
          <p:nvPr/>
        </p:nvSpPr>
        <p:spPr>
          <a:xfrm>
            <a:off x="1352469" y="12899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15E69C53-EF78-6625-57ED-ED5BDFB4451B}"/>
              </a:ext>
            </a:extLst>
          </p:cNvPr>
          <p:cNvSpPr txBox="1">
            <a:spLocks/>
          </p:cNvSpPr>
          <p:nvPr/>
        </p:nvSpPr>
        <p:spPr>
          <a:xfrm>
            <a:off x="1352469" y="2108867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49BD608D-7ADB-602E-3EBE-17301F8731D5}"/>
              </a:ext>
            </a:extLst>
          </p:cNvPr>
          <p:cNvSpPr txBox="1">
            <a:spLocks/>
          </p:cNvSpPr>
          <p:nvPr/>
        </p:nvSpPr>
        <p:spPr>
          <a:xfrm>
            <a:off x="1352469" y="3333684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653445C1-9850-31F0-B133-5880B2748B34}"/>
              </a:ext>
            </a:extLst>
          </p:cNvPr>
          <p:cNvSpPr txBox="1">
            <a:spLocks/>
          </p:cNvSpPr>
          <p:nvPr/>
        </p:nvSpPr>
        <p:spPr>
          <a:xfrm>
            <a:off x="1352469" y="4239315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908B7828-7AA2-77BC-EDA3-6792FC899FD4}"/>
              </a:ext>
            </a:extLst>
          </p:cNvPr>
          <p:cNvSpPr txBox="1">
            <a:spLocks/>
          </p:cNvSpPr>
          <p:nvPr/>
        </p:nvSpPr>
        <p:spPr>
          <a:xfrm>
            <a:off x="1352469" y="572398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E94B5813-A36C-381E-02E1-559B058B4711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CFC80908-C857-95FA-EAD6-77BE87966B2A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1088750" y="1427679"/>
            <a:ext cx="263719" cy="18029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0E14CBC8-5564-3EBE-58CD-2FB16959266E}"/>
              </a:ext>
            </a:extLst>
          </p:cNvPr>
          <p:cNvCxnSpPr>
            <a:cxnSpLocks/>
            <a:stCxn id="20" idx="3"/>
            <a:endCxn id="14" idx="1"/>
          </p:cNvCxnSpPr>
          <p:nvPr/>
        </p:nvCxnSpPr>
        <p:spPr>
          <a:xfrm flipV="1">
            <a:off x="1088750" y="2246578"/>
            <a:ext cx="263719" cy="98409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D9202ABB-DFFA-F883-A4D2-92A726BB324C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1088750" y="3230673"/>
            <a:ext cx="263719" cy="48853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02E21991-8763-C37D-1A83-FCCCCE6D4BF1}"/>
              </a:ext>
            </a:extLst>
          </p:cNvPr>
          <p:cNvCxnSpPr>
            <a:cxnSpLocks/>
            <a:stCxn id="20" idx="3"/>
            <a:endCxn id="18" idx="1"/>
          </p:cNvCxnSpPr>
          <p:nvPr/>
        </p:nvCxnSpPr>
        <p:spPr>
          <a:xfrm>
            <a:off x="1088750" y="3230673"/>
            <a:ext cx="263719" cy="167976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C0E61F8B-D03E-2448-62B1-74F1EF5CE905}"/>
              </a:ext>
            </a:extLst>
          </p:cNvPr>
          <p:cNvCxnSpPr>
            <a:cxnSpLocks/>
            <a:stCxn id="20" idx="3"/>
            <a:endCxn id="19" idx="1"/>
          </p:cNvCxnSpPr>
          <p:nvPr/>
        </p:nvCxnSpPr>
        <p:spPr>
          <a:xfrm>
            <a:off x="1088750" y="3230673"/>
            <a:ext cx="263719" cy="263102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48ACDDF0-B03B-04DC-8237-86D9B59AE207}"/>
              </a:ext>
            </a:extLst>
          </p:cNvPr>
          <p:cNvSpPr txBox="1"/>
          <p:nvPr/>
        </p:nvSpPr>
        <p:spPr>
          <a:xfrm>
            <a:off x="4737135" y="12745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75BE4B9D-C7D9-505E-671E-722F24082384}"/>
              </a:ext>
            </a:extLst>
          </p:cNvPr>
          <p:cNvSpPr txBox="1"/>
          <p:nvPr/>
        </p:nvSpPr>
        <p:spPr>
          <a:xfrm>
            <a:off x="4737133" y="207450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26F1174C-2829-3ED7-0FC9-479FCF2087AB}"/>
              </a:ext>
            </a:extLst>
          </p:cNvPr>
          <p:cNvSpPr txBox="1"/>
          <p:nvPr/>
        </p:nvSpPr>
        <p:spPr>
          <a:xfrm>
            <a:off x="4737135" y="3549931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90FD3A1C-C1D9-ED06-6913-2C24AC90C12C}"/>
              </a:ext>
            </a:extLst>
          </p:cNvPr>
          <p:cNvSpPr txBox="1"/>
          <p:nvPr/>
        </p:nvSpPr>
        <p:spPr>
          <a:xfrm>
            <a:off x="4748355" y="474116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F990EA92-2C89-6042-11D4-BD20DBB6C7F9}"/>
              </a:ext>
            </a:extLst>
          </p:cNvPr>
          <p:cNvSpPr txBox="1"/>
          <p:nvPr/>
        </p:nvSpPr>
        <p:spPr>
          <a:xfrm>
            <a:off x="4748355" y="5696493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04255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3E0AA-0D3B-67E0-1780-CA4A69F12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65744E4-E22D-33E4-61CD-F98FE45C0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31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CBE9076B-B215-E064-AAC8-451AB680A8A3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BB4CFC2-596B-9607-1F89-64AA514E79E1}"/>
              </a:ext>
            </a:extLst>
          </p:cNvPr>
          <p:cNvSpPr txBox="1"/>
          <p:nvPr/>
        </p:nvSpPr>
        <p:spPr>
          <a:xfrm>
            <a:off x="5707850" y="1159320"/>
            <a:ext cx="606962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endParaRPr kumimoji="1" lang="en-CA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Fail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achieve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actual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evenness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内容占位符 2">
            <a:extLst>
              <a:ext uri="{FF2B5EF4-FFF2-40B4-BE49-F238E27FC236}">
                <a16:creationId xmlns:a16="http://schemas.microsoft.com/office/drawing/2014/main" id="{C28AFA79-56B7-FD6B-B72C-D4E06BA66641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F8C3A4A-6EDD-9F3F-39E9-A19ED3DE9CD2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53A0E201-F0AD-4DEC-AD27-0D888CB39314}"/>
              </a:ext>
            </a:extLst>
          </p:cNvPr>
          <p:cNvSpPr txBox="1">
            <a:spLocks/>
          </p:cNvSpPr>
          <p:nvPr/>
        </p:nvSpPr>
        <p:spPr>
          <a:xfrm>
            <a:off x="1352469" y="199033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7695A625-2ED4-F6E8-8295-DAF095FA13A3}"/>
              </a:ext>
            </a:extLst>
          </p:cNvPr>
          <p:cNvSpPr txBox="1">
            <a:spLocks/>
          </p:cNvSpPr>
          <p:nvPr/>
        </p:nvSpPr>
        <p:spPr>
          <a:xfrm>
            <a:off x="1352469" y="226619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3AEB9019-9BD5-7C75-B84E-F5DF58A62BA1}"/>
              </a:ext>
            </a:extLst>
          </p:cNvPr>
          <p:cNvSpPr txBox="1">
            <a:spLocks/>
          </p:cNvSpPr>
          <p:nvPr/>
        </p:nvSpPr>
        <p:spPr>
          <a:xfrm>
            <a:off x="1352469" y="297593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F6A43754-0FA8-602D-07C0-B8782E0A379A}"/>
              </a:ext>
            </a:extLst>
          </p:cNvPr>
          <p:cNvSpPr txBox="1">
            <a:spLocks/>
          </p:cNvSpPr>
          <p:nvPr/>
        </p:nvSpPr>
        <p:spPr>
          <a:xfrm>
            <a:off x="1352469" y="3249016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FCA9BB5D-E8D6-5C09-F8F2-67E533E38327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4C1FF2C8-39B7-F7F8-7544-08F553254202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02F95BD7-99B5-6BB9-10A4-9964F8E190C4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0296028D-6DBD-56DF-AD53-C4B0965487DE}"/>
              </a:ext>
            </a:extLst>
          </p:cNvPr>
          <p:cNvCxnSpPr>
            <a:cxnSpLocks/>
            <a:stCxn id="15" idx="3"/>
            <a:endCxn id="2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77306293-1F22-3AE5-5744-6D5452248A7D}"/>
              </a:ext>
            </a:extLst>
          </p:cNvPr>
          <p:cNvCxnSpPr>
            <a:cxnSpLocks/>
            <a:stCxn id="15" idx="3"/>
            <a:endCxn id="3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24B027EF-7F0A-A8C7-7237-7B93C2F77950}"/>
              </a:ext>
            </a:extLst>
          </p:cNvPr>
          <p:cNvCxnSpPr>
            <a:cxnSpLocks/>
            <a:stCxn id="15" idx="3"/>
            <a:endCxn id="7" idx="1"/>
          </p:cNvCxnSpPr>
          <p:nvPr/>
        </p:nvCxnSpPr>
        <p:spPr>
          <a:xfrm flipV="1">
            <a:off x="1088750" y="2128044"/>
            <a:ext cx="263719" cy="110262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92D07E2D-7653-D81F-C8AC-53FDADE9624A}"/>
              </a:ext>
            </a:extLst>
          </p:cNvPr>
          <p:cNvCxnSpPr>
            <a:cxnSpLocks/>
            <a:stCxn id="15" idx="3"/>
            <a:endCxn id="10" idx="1"/>
          </p:cNvCxnSpPr>
          <p:nvPr/>
        </p:nvCxnSpPr>
        <p:spPr>
          <a:xfrm flipV="1">
            <a:off x="1088750" y="3113650"/>
            <a:ext cx="263719" cy="11702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线连接符 29">
            <a:extLst>
              <a:ext uri="{FF2B5EF4-FFF2-40B4-BE49-F238E27FC236}">
                <a16:creationId xmlns:a16="http://schemas.microsoft.com/office/drawing/2014/main" id="{5BF92AC7-61B0-2AA3-69EF-11F151D6B312}"/>
              </a:ext>
            </a:extLst>
          </p:cNvPr>
          <p:cNvCxnSpPr>
            <a:cxnSpLocks/>
            <a:stCxn id="15" idx="3"/>
            <a:endCxn id="11" idx="1"/>
          </p:cNvCxnSpPr>
          <p:nvPr/>
        </p:nvCxnSpPr>
        <p:spPr>
          <a:xfrm>
            <a:off x="1088750" y="3230673"/>
            <a:ext cx="263719" cy="40386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线连接符 31">
            <a:extLst>
              <a:ext uri="{FF2B5EF4-FFF2-40B4-BE49-F238E27FC236}">
                <a16:creationId xmlns:a16="http://schemas.microsoft.com/office/drawing/2014/main" id="{322F222F-42AF-7CDF-D343-54C0E49DB9EC}"/>
              </a:ext>
            </a:extLst>
          </p:cNvPr>
          <p:cNvCxnSpPr>
            <a:cxnSpLocks/>
            <a:stCxn id="15" idx="3"/>
            <a:endCxn id="12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线连接符 32">
            <a:extLst>
              <a:ext uri="{FF2B5EF4-FFF2-40B4-BE49-F238E27FC236}">
                <a16:creationId xmlns:a16="http://schemas.microsoft.com/office/drawing/2014/main" id="{771E4136-62C1-3787-FE1B-1E388D953C5D}"/>
              </a:ext>
            </a:extLst>
          </p:cNvPr>
          <p:cNvCxnSpPr>
            <a:cxnSpLocks/>
            <a:stCxn id="15" idx="3"/>
            <a:endCxn id="13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40F7C810-A011-9FE0-E876-D234E9F7A3B6}"/>
              </a:ext>
            </a:extLst>
          </p:cNvPr>
          <p:cNvCxnSpPr>
            <a:cxnSpLocks/>
            <a:stCxn id="15" idx="3"/>
            <a:endCxn id="8" idx="1"/>
          </p:cNvCxnSpPr>
          <p:nvPr/>
        </p:nvCxnSpPr>
        <p:spPr>
          <a:xfrm flipV="1">
            <a:off x="1088750" y="2403902"/>
            <a:ext cx="263719" cy="82677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505045E0-4478-1DDF-8FB1-3FAD85EF7640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DF8CC22E-F1F5-CD7C-D3E1-7D80383FEB79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21F88F62-3263-9ABF-613C-987F9F3FEC51}"/>
              </a:ext>
            </a:extLst>
          </p:cNvPr>
          <p:cNvSpPr txBox="1"/>
          <p:nvPr/>
        </p:nvSpPr>
        <p:spPr>
          <a:xfrm>
            <a:off x="4737133" y="19559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661B7F22-0F13-A7CE-0630-E5582F8918E4}"/>
              </a:ext>
            </a:extLst>
          </p:cNvPr>
          <p:cNvSpPr txBox="1"/>
          <p:nvPr/>
        </p:nvSpPr>
        <p:spPr>
          <a:xfrm>
            <a:off x="4732254" y="222985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8D49AF2-4DE1-CAE9-498C-5ED074B048AD}"/>
              </a:ext>
            </a:extLst>
          </p:cNvPr>
          <p:cNvSpPr txBox="1"/>
          <p:nvPr/>
        </p:nvSpPr>
        <p:spPr>
          <a:xfrm>
            <a:off x="4732254" y="295598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DB442968-CD4B-222D-5E86-A1FA94C2C4CA}"/>
              </a:ext>
            </a:extLst>
          </p:cNvPr>
          <p:cNvSpPr txBox="1"/>
          <p:nvPr/>
        </p:nvSpPr>
        <p:spPr>
          <a:xfrm>
            <a:off x="4737135" y="34652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2A24D6EE-B3C3-04BC-1268-4E64E21FB6AE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E53B7E95-023B-DD10-0F74-CC6C5FE82D50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AA89D65A-04C5-7653-7481-B842ACBD1236}"/>
              </a:ext>
            </a:extLst>
          </p:cNvPr>
          <p:cNvSpPr txBox="1"/>
          <p:nvPr/>
        </p:nvSpPr>
        <p:spPr>
          <a:xfrm>
            <a:off x="324324" y="1424090"/>
            <a:ext cx="815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1E306E09-A160-E1BB-3BA7-4CC58E44BC2A}"/>
              </a:ext>
            </a:extLst>
          </p:cNvPr>
          <p:cNvSpPr/>
          <p:nvPr/>
        </p:nvSpPr>
        <p:spPr>
          <a:xfrm>
            <a:off x="1352469" y="1229032"/>
            <a:ext cx="4277788" cy="1411775"/>
          </a:xfrm>
          <a:prstGeom prst="rect">
            <a:avLst/>
          </a:prstGeom>
          <a:solidFill>
            <a:srgbClr val="FFFFFF">
              <a:alpha val="8549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r>
              <a:rPr kumimoji="1" lang="zh-CN" alt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tokens</a:t>
            </a:r>
            <a:endParaRPr kumimoji="1" lang="zh-CN" alt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C0E44C32-0359-B36B-00B3-2C20F2C28A9D}"/>
              </a:ext>
            </a:extLst>
          </p:cNvPr>
          <p:cNvSpPr/>
          <p:nvPr/>
        </p:nvSpPr>
        <p:spPr>
          <a:xfrm>
            <a:off x="1352326" y="2756843"/>
            <a:ext cx="4277931" cy="2914131"/>
          </a:xfrm>
          <a:prstGeom prst="rect">
            <a:avLst/>
          </a:prstGeom>
          <a:solidFill>
            <a:srgbClr val="FFFFFF">
              <a:alpha val="8549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r>
              <a:rPr kumimoji="1" lang="zh-CN" alt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tokens</a:t>
            </a:r>
            <a:endParaRPr kumimoji="1" lang="zh-CN" alt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94A8F887-2565-885A-504B-0C36D0E3741F}"/>
              </a:ext>
            </a:extLst>
          </p:cNvPr>
          <p:cNvSpPr txBox="1"/>
          <p:nvPr/>
        </p:nvSpPr>
        <p:spPr>
          <a:xfrm>
            <a:off x="6167112" y="3088683"/>
            <a:ext cx="5186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unevenness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lead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significant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decrease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2681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6C47F-A9E7-09C4-9E43-543E7B56F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880A2FB-469C-8632-6A9F-6933C5B5C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32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6F88A7BA-8E37-DA4B-6248-A0419ABA85BD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内容占位符 2">
            <a:extLst>
              <a:ext uri="{FF2B5EF4-FFF2-40B4-BE49-F238E27FC236}">
                <a16:creationId xmlns:a16="http://schemas.microsoft.com/office/drawing/2014/main" id="{2F485F1B-F329-0125-AFE3-1FDEA7F08DEB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681457-6E70-19C9-4222-4A1B246A6F90}"/>
              </a:ext>
            </a:extLst>
          </p:cNvPr>
          <p:cNvSpPr txBox="1">
            <a:spLocks/>
          </p:cNvSpPr>
          <p:nvPr/>
        </p:nvSpPr>
        <p:spPr>
          <a:xfrm>
            <a:off x="1352469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69C38A96-B9A4-F740-CE1E-554B3407977D}"/>
              </a:ext>
            </a:extLst>
          </p:cNvPr>
          <p:cNvSpPr txBox="1">
            <a:spLocks/>
          </p:cNvSpPr>
          <p:nvPr/>
        </p:nvSpPr>
        <p:spPr>
          <a:xfrm>
            <a:off x="1352469" y="199033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E7CEC4B5-9646-58DA-FF5D-7477EDA54473}"/>
              </a:ext>
            </a:extLst>
          </p:cNvPr>
          <p:cNvSpPr txBox="1">
            <a:spLocks/>
          </p:cNvSpPr>
          <p:nvPr/>
        </p:nvSpPr>
        <p:spPr>
          <a:xfrm>
            <a:off x="1352469" y="226619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14F3B69A-75E2-B551-053A-800122A511A2}"/>
              </a:ext>
            </a:extLst>
          </p:cNvPr>
          <p:cNvSpPr txBox="1">
            <a:spLocks/>
          </p:cNvSpPr>
          <p:nvPr/>
        </p:nvSpPr>
        <p:spPr>
          <a:xfrm>
            <a:off x="1352469" y="297593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9F527257-2E0C-A239-5070-1788949DF85B}"/>
              </a:ext>
            </a:extLst>
          </p:cNvPr>
          <p:cNvSpPr txBox="1">
            <a:spLocks/>
          </p:cNvSpPr>
          <p:nvPr/>
        </p:nvSpPr>
        <p:spPr>
          <a:xfrm>
            <a:off x="1352469" y="3249016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124B556C-5F23-1EE1-D9E3-682C4FF00FCE}"/>
              </a:ext>
            </a:extLst>
          </p:cNvPr>
          <p:cNvSpPr txBox="1">
            <a:spLocks/>
          </p:cNvSpPr>
          <p:nvPr/>
        </p:nvSpPr>
        <p:spPr>
          <a:xfrm>
            <a:off x="1352469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A366A749-B89A-2A3F-72F5-CD69A35C3F54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C1591871-3754-5031-5563-191B5CFEC01F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B2234E-4676-FA59-64D0-C92CA756F685}"/>
              </a:ext>
            </a:extLst>
          </p:cNvPr>
          <p:cNvCxnSpPr>
            <a:cxnSpLocks/>
            <a:stCxn id="15" idx="3"/>
            <a:endCxn id="2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2212BB72-4AB1-E0D3-D65B-324E77556341}"/>
              </a:ext>
            </a:extLst>
          </p:cNvPr>
          <p:cNvCxnSpPr>
            <a:cxnSpLocks/>
            <a:stCxn id="15" idx="3"/>
            <a:endCxn id="3" idx="1"/>
          </p:cNvCxnSpPr>
          <p:nvPr/>
        </p:nvCxnSpPr>
        <p:spPr>
          <a:xfrm flipV="1">
            <a:off x="1088750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CE4A0721-8BF0-7F4F-190B-6B4D5AC702F7}"/>
              </a:ext>
            </a:extLst>
          </p:cNvPr>
          <p:cNvCxnSpPr>
            <a:cxnSpLocks/>
            <a:stCxn id="15" idx="3"/>
            <a:endCxn id="7" idx="1"/>
          </p:cNvCxnSpPr>
          <p:nvPr/>
        </p:nvCxnSpPr>
        <p:spPr>
          <a:xfrm flipV="1">
            <a:off x="1088750" y="2128044"/>
            <a:ext cx="263719" cy="110262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1FFD8AE4-65EA-4B00-B61B-AE2BE9992001}"/>
              </a:ext>
            </a:extLst>
          </p:cNvPr>
          <p:cNvCxnSpPr>
            <a:cxnSpLocks/>
            <a:stCxn id="15" idx="3"/>
            <a:endCxn id="10" idx="1"/>
          </p:cNvCxnSpPr>
          <p:nvPr/>
        </p:nvCxnSpPr>
        <p:spPr>
          <a:xfrm flipV="1">
            <a:off x="1088750" y="3113650"/>
            <a:ext cx="263719" cy="11702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线连接符 29">
            <a:extLst>
              <a:ext uri="{FF2B5EF4-FFF2-40B4-BE49-F238E27FC236}">
                <a16:creationId xmlns:a16="http://schemas.microsoft.com/office/drawing/2014/main" id="{BDC77860-364A-86D6-BE62-4E8DB2181C44}"/>
              </a:ext>
            </a:extLst>
          </p:cNvPr>
          <p:cNvCxnSpPr>
            <a:cxnSpLocks/>
            <a:stCxn id="15" idx="3"/>
            <a:endCxn id="11" idx="1"/>
          </p:cNvCxnSpPr>
          <p:nvPr/>
        </p:nvCxnSpPr>
        <p:spPr>
          <a:xfrm>
            <a:off x="1088750" y="3230673"/>
            <a:ext cx="263719" cy="40386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线连接符 31">
            <a:extLst>
              <a:ext uri="{FF2B5EF4-FFF2-40B4-BE49-F238E27FC236}">
                <a16:creationId xmlns:a16="http://schemas.microsoft.com/office/drawing/2014/main" id="{65BAF1B9-D632-5806-6091-0754AC869F2E}"/>
              </a:ext>
            </a:extLst>
          </p:cNvPr>
          <p:cNvCxnSpPr>
            <a:cxnSpLocks/>
            <a:stCxn id="15" idx="3"/>
            <a:endCxn id="12" idx="1"/>
          </p:cNvCxnSpPr>
          <p:nvPr/>
        </p:nvCxnSpPr>
        <p:spPr>
          <a:xfrm>
            <a:off x="1088750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线连接符 32">
            <a:extLst>
              <a:ext uri="{FF2B5EF4-FFF2-40B4-BE49-F238E27FC236}">
                <a16:creationId xmlns:a16="http://schemas.microsoft.com/office/drawing/2014/main" id="{858BDD5D-6F08-E5BB-7F3F-308B1951AA45}"/>
              </a:ext>
            </a:extLst>
          </p:cNvPr>
          <p:cNvCxnSpPr>
            <a:cxnSpLocks/>
            <a:stCxn id="15" idx="3"/>
            <a:endCxn id="13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F2626090-E27D-656E-C827-61238455AC1E}"/>
              </a:ext>
            </a:extLst>
          </p:cNvPr>
          <p:cNvCxnSpPr>
            <a:cxnSpLocks/>
            <a:stCxn id="15" idx="3"/>
            <a:endCxn id="8" idx="1"/>
          </p:cNvCxnSpPr>
          <p:nvPr/>
        </p:nvCxnSpPr>
        <p:spPr>
          <a:xfrm flipV="1">
            <a:off x="1088750" y="2403902"/>
            <a:ext cx="263719" cy="82677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B266905B-438B-3430-4A04-D93DE46CC0FE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B23DF322-7BD6-7720-4850-7A73185605EE}"/>
              </a:ext>
            </a:extLst>
          </p:cNvPr>
          <p:cNvSpPr txBox="1"/>
          <p:nvPr/>
        </p:nvSpPr>
        <p:spPr>
          <a:xfrm>
            <a:off x="4737134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2BFE3374-3140-4E61-31B8-C9FA4A8E5A84}"/>
              </a:ext>
            </a:extLst>
          </p:cNvPr>
          <p:cNvSpPr txBox="1"/>
          <p:nvPr/>
        </p:nvSpPr>
        <p:spPr>
          <a:xfrm>
            <a:off x="4737133" y="19559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DA3800D7-E6E6-201F-EF53-9EC5A78323C4}"/>
              </a:ext>
            </a:extLst>
          </p:cNvPr>
          <p:cNvSpPr txBox="1"/>
          <p:nvPr/>
        </p:nvSpPr>
        <p:spPr>
          <a:xfrm>
            <a:off x="4732254" y="222985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6AD4557-3223-E787-CC36-73D7EC80749A}"/>
              </a:ext>
            </a:extLst>
          </p:cNvPr>
          <p:cNvSpPr txBox="1"/>
          <p:nvPr/>
        </p:nvSpPr>
        <p:spPr>
          <a:xfrm>
            <a:off x="4732254" y="295598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8C874E38-48F1-8B87-F7B1-E08FB3A117EF}"/>
              </a:ext>
            </a:extLst>
          </p:cNvPr>
          <p:cNvSpPr txBox="1"/>
          <p:nvPr/>
        </p:nvSpPr>
        <p:spPr>
          <a:xfrm>
            <a:off x="4737135" y="34652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CCF5B061-2100-69D0-06D4-F9F732B3FA37}"/>
              </a:ext>
            </a:extLst>
          </p:cNvPr>
          <p:cNvSpPr txBox="1"/>
          <p:nvPr/>
        </p:nvSpPr>
        <p:spPr>
          <a:xfrm>
            <a:off x="4748355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52C7D67D-E9D4-0B8E-A2DA-475456EB6685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9F6EA43D-C09B-1C39-E2FA-524A308CBC72}"/>
              </a:ext>
            </a:extLst>
          </p:cNvPr>
          <p:cNvSpPr txBox="1"/>
          <p:nvPr/>
        </p:nvSpPr>
        <p:spPr>
          <a:xfrm>
            <a:off x="324324" y="1424090"/>
            <a:ext cx="815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E6D081E1-3B94-B336-4FF8-95F5FD418BD6}"/>
              </a:ext>
            </a:extLst>
          </p:cNvPr>
          <p:cNvSpPr txBox="1"/>
          <p:nvPr/>
        </p:nvSpPr>
        <p:spPr>
          <a:xfrm>
            <a:off x="5707851" y="3732869"/>
            <a:ext cx="539539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Intuitive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explanation: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deleted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smaller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ones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94CE98E-C986-FDCB-0720-6565689DF1C5}"/>
              </a:ext>
            </a:extLst>
          </p:cNvPr>
          <p:cNvSpPr txBox="1"/>
          <p:nvPr/>
        </p:nvSpPr>
        <p:spPr>
          <a:xfrm>
            <a:off x="3868824" y="2614648"/>
            <a:ext cx="1906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kumimoji="1" lang="zh-CN" alt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tokens,</a:t>
            </a:r>
            <a:r>
              <a:rPr kumimoji="1" lang="zh-CN" alt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u="sng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deletable</a:t>
            </a:r>
            <a:endParaRPr kumimoji="1" lang="zh-CN" altLang="en-US" sz="1600" u="sng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C69851C-25DA-D55E-7804-85028C38413E}"/>
              </a:ext>
            </a:extLst>
          </p:cNvPr>
          <p:cNvSpPr txBox="1"/>
          <p:nvPr/>
        </p:nvSpPr>
        <p:spPr>
          <a:xfrm>
            <a:off x="4566808" y="3938106"/>
            <a:ext cx="1242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altLang="zh-CN" sz="16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undeletable</a:t>
            </a:r>
          </a:p>
        </p:txBody>
      </p:sp>
      <p:sp>
        <p:nvSpPr>
          <p:cNvPr id="19" name="圆角矩形 18">
            <a:extLst>
              <a:ext uri="{FF2B5EF4-FFF2-40B4-BE49-F238E27FC236}">
                <a16:creationId xmlns:a16="http://schemas.microsoft.com/office/drawing/2014/main" id="{4843C36B-D83E-9396-D852-1C20BA76A496}"/>
              </a:ext>
            </a:extLst>
          </p:cNvPr>
          <p:cNvSpPr/>
          <p:nvPr/>
        </p:nvSpPr>
        <p:spPr>
          <a:xfrm>
            <a:off x="4748355" y="2956275"/>
            <a:ext cx="877497" cy="327162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圆角矩形 20">
            <a:extLst>
              <a:ext uri="{FF2B5EF4-FFF2-40B4-BE49-F238E27FC236}">
                <a16:creationId xmlns:a16="http://schemas.microsoft.com/office/drawing/2014/main" id="{8B708984-FBA8-4D56-2AF4-E40CADC98186}"/>
              </a:ext>
            </a:extLst>
          </p:cNvPr>
          <p:cNvSpPr/>
          <p:nvPr/>
        </p:nvSpPr>
        <p:spPr>
          <a:xfrm>
            <a:off x="4757655" y="3463370"/>
            <a:ext cx="877497" cy="3271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23" name="圆角矩形 22">
            <a:extLst>
              <a:ext uri="{FF2B5EF4-FFF2-40B4-BE49-F238E27FC236}">
                <a16:creationId xmlns:a16="http://schemas.microsoft.com/office/drawing/2014/main" id="{5C04A11E-4A90-3DCB-1D76-6D0596C0ED64}"/>
              </a:ext>
            </a:extLst>
          </p:cNvPr>
          <p:cNvSpPr/>
          <p:nvPr/>
        </p:nvSpPr>
        <p:spPr>
          <a:xfrm>
            <a:off x="4766121" y="4526095"/>
            <a:ext cx="877497" cy="3271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0000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1D5FE2B4-5FAD-F537-84F0-FA9CCB99A541}"/>
              </a:ext>
            </a:extLst>
          </p:cNvPr>
          <p:cNvSpPr txBox="1"/>
          <p:nvPr/>
        </p:nvSpPr>
        <p:spPr>
          <a:xfrm>
            <a:off x="5707850" y="1159320"/>
            <a:ext cx="606962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CA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Minimizing Delta Debugging (ddmin):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Binary-search style minimization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CA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 the list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en-CA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 by length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endParaRPr kumimoji="1" lang="en-CA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Fail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achieve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actual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evenness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3BB119C-6A91-5B51-30C4-43F914095B49}"/>
              </a:ext>
            </a:extLst>
          </p:cNvPr>
          <p:cNvSpPr txBox="1"/>
          <p:nvPr/>
        </p:nvSpPr>
        <p:spPr>
          <a:xfrm>
            <a:off x="6167112" y="3088683"/>
            <a:ext cx="5186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unevenness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lead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significant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decrease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6C07D197-2C81-9D91-6F2B-48C85461138D}"/>
              </a:ext>
            </a:extLst>
          </p:cNvPr>
          <p:cNvSpPr txBox="1"/>
          <p:nvPr/>
        </p:nvSpPr>
        <p:spPr>
          <a:xfrm>
            <a:off x="3761843" y="3319196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kumimoji="1" lang="zh-CN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tokens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B291FC1-F028-6085-7003-D3AEDCBD8E82}"/>
              </a:ext>
            </a:extLst>
          </p:cNvPr>
          <p:cNvSpPr txBox="1"/>
          <p:nvPr/>
        </p:nvSpPr>
        <p:spPr>
          <a:xfrm>
            <a:off x="3770702" y="4488840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kumimoji="1" lang="zh-CN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tokens</a:t>
            </a:r>
            <a:endParaRPr kumimoji="1" lang="zh-CN" alt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8E8C2AC4-4C74-228C-EFA0-B393F623B729}"/>
              </a:ext>
            </a:extLst>
          </p:cNvPr>
          <p:cNvSpPr txBox="1"/>
          <p:nvPr/>
        </p:nvSpPr>
        <p:spPr>
          <a:xfrm>
            <a:off x="6790267" y="53424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E9C433B-EF2B-2FD0-F5FC-CA46081F4B72}"/>
              </a:ext>
            </a:extLst>
          </p:cNvPr>
          <p:cNvSpPr txBox="1"/>
          <p:nvPr/>
        </p:nvSpPr>
        <p:spPr>
          <a:xfrm>
            <a:off x="5699382" y="4787493"/>
            <a:ext cx="55358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fail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deleted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non-deletable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partition</a:t>
            </a:r>
            <a:endParaRPr kumimoji="1" lang="en-US" altLang="zh-CN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4808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EE746-50B6-6AC6-2FEB-75831A19E7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E45AD47-EA2B-553F-47F9-22C9EB36B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33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2D8AE8E6-26A4-C699-313E-C5B40CE7B99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(WDD)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F7186EB-5AAC-F3C2-9007-881EB69E3A32}"/>
              </a:ext>
            </a:extLst>
          </p:cNvPr>
          <p:cNvSpPr txBox="1"/>
          <p:nvPr/>
        </p:nvSpPr>
        <p:spPr>
          <a:xfrm>
            <a:off x="838200" y="1410790"/>
            <a:ext cx="98171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Observation: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Larger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include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buggy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code,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thus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deleted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verified</a:t>
            </a:r>
            <a:r>
              <a:rPr kumimoji="1" lang="zh-CN" alt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kumimoji="1" lang="zh-CN" alt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RQ1</a:t>
            </a:r>
            <a:r>
              <a:rPr kumimoji="1" lang="zh-CN" alt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66E6927-4841-AF9D-3B49-C0B511F38E71}"/>
              </a:ext>
            </a:extLst>
          </p:cNvPr>
          <p:cNvSpPr txBox="1"/>
          <p:nvPr/>
        </p:nvSpPr>
        <p:spPr>
          <a:xfrm>
            <a:off x="838200" y="2918895"/>
            <a:ext cx="988879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Insight: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Assign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element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size,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i="1" dirty="0">
                <a:latin typeface="Arial" panose="020B0604020202020204" pitchFamily="34" charset="0"/>
                <a:cs typeface="Arial" panose="020B0604020202020204" pitchFamily="34" charset="0"/>
              </a:rPr>
              <a:t>i.e.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tokens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Handle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differently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207D935-93B8-BDBE-DF34-D8005F4CE73B}"/>
              </a:ext>
            </a:extLst>
          </p:cNvPr>
          <p:cNvSpPr txBox="1"/>
          <p:nvPr/>
        </p:nvSpPr>
        <p:spPr>
          <a:xfrm>
            <a:off x="838200" y="4542504"/>
            <a:ext cx="67129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Contributions: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zh-CN" sz="2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</a:t>
            </a:r>
            <a:r>
              <a:rPr kumimoji="1" lang="en-US" altLang="zh-CN" sz="20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ddmin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(W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0621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ABCFD-04D5-1FCA-D165-1C90F96E2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8B10E6-6402-1547-EEED-B3573EE05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34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FFFC06D1-DF1B-B9C8-DD35-BF44498AB4A1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(WDD)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F59C8E47-9AEA-F76C-3CFE-21E8B35C5934}"/>
              </a:ext>
            </a:extLst>
          </p:cNvPr>
          <p:cNvSpPr txBox="1">
            <a:spLocks/>
          </p:cNvSpPr>
          <p:nvPr/>
        </p:nvSpPr>
        <p:spPr>
          <a:xfrm>
            <a:off x="1237925" y="12899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22E36815-668D-80C0-1203-A31E6158C483}"/>
              </a:ext>
            </a:extLst>
          </p:cNvPr>
          <p:cNvSpPr txBox="1">
            <a:spLocks/>
          </p:cNvSpPr>
          <p:nvPr/>
        </p:nvSpPr>
        <p:spPr>
          <a:xfrm>
            <a:off x="1237925" y="1700872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F989F956-BF7B-A201-9B80-811FB9EC208B}"/>
              </a:ext>
            </a:extLst>
          </p:cNvPr>
          <p:cNvSpPr txBox="1">
            <a:spLocks/>
          </p:cNvSpPr>
          <p:nvPr/>
        </p:nvSpPr>
        <p:spPr>
          <a:xfrm>
            <a:off x="1237925" y="2108867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D48012FD-4A88-381F-EB64-F0D393833595}"/>
              </a:ext>
            </a:extLst>
          </p:cNvPr>
          <p:cNvSpPr txBox="1">
            <a:spLocks/>
          </p:cNvSpPr>
          <p:nvPr/>
        </p:nvSpPr>
        <p:spPr>
          <a:xfrm>
            <a:off x="1237925" y="2520197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7BF3C114-A535-259E-15CA-9B77A5B6F87A}"/>
              </a:ext>
            </a:extLst>
          </p:cNvPr>
          <p:cNvSpPr txBox="1">
            <a:spLocks/>
          </p:cNvSpPr>
          <p:nvPr/>
        </p:nvSpPr>
        <p:spPr>
          <a:xfrm>
            <a:off x="1237925" y="2925140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E7738670-0D07-7425-4F48-2CD933DF7067}"/>
              </a:ext>
            </a:extLst>
          </p:cNvPr>
          <p:cNvSpPr txBox="1">
            <a:spLocks/>
          </p:cNvSpPr>
          <p:nvPr/>
        </p:nvSpPr>
        <p:spPr>
          <a:xfrm>
            <a:off x="1237925" y="3333684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B6CB58BF-8408-4BE9-6880-F9D83478BB6B}"/>
              </a:ext>
            </a:extLst>
          </p:cNvPr>
          <p:cNvSpPr txBox="1">
            <a:spLocks/>
          </p:cNvSpPr>
          <p:nvPr/>
        </p:nvSpPr>
        <p:spPr>
          <a:xfrm>
            <a:off x="1237925" y="4239315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D0B13818-F1B9-C9F0-0032-4D7DB6CE759C}"/>
              </a:ext>
            </a:extLst>
          </p:cNvPr>
          <p:cNvSpPr txBox="1">
            <a:spLocks/>
          </p:cNvSpPr>
          <p:nvPr/>
        </p:nvSpPr>
        <p:spPr>
          <a:xfrm>
            <a:off x="1237925" y="572398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A9573639-EC77-0FBF-F949-6768806DF2DE}"/>
              </a:ext>
            </a:extLst>
          </p:cNvPr>
          <p:cNvSpPr txBox="1">
            <a:spLocks/>
          </p:cNvSpPr>
          <p:nvPr/>
        </p:nvSpPr>
        <p:spPr>
          <a:xfrm>
            <a:off x="260360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2366AFE8-BEA8-798E-7505-B6A99A11D254}"/>
              </a:ext>
            </a:extLst>
          </p:cNvPr>
          <p:cNvCxnSpPr>
            <a:cxnSpLocks/>
            <a:stCxn id="15" idx="3"/>
            <a:endCxn id="5" idx="1"/>
          </p:cNvCxnSpPr>
          <p:nvPr/>
        </p:nvCxnSpPr>
        <p:spPr>
          <a:xfrm flipV="1">
            <a:off x="974206" y="1427679"/>
            <a:ext cx="263719" cy="18029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AB06560-A165-A65F-6AED-A0A8CD0F302F}"/>
              </a:ext>
            </a:extLst>
          </p:cNvPr>
          <p:cNvCxnSpPr>
            <a:cxnSpLocks/>
            <a:stCxn id="15" idx="3"/>
            <a:endCxn id="7" idx="1"/>
          </p:cNvCxnSpPr>
          <p:nvPr/>
        </p:nvCxnSpPr>
        <p:spPr>
          <a:xfrm flipV="1">
            <a:off x="974206" y="1838583"/>
            <a:ext cx="263719" cy="139209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DD4A56E9-5A3E-C625-14A2-3D0A51D2ADB5}"/>
              </a:ext>
            </a:extLst>
          </p:cNvPr>
          <p:cNvCxnSpPr>
            <a:cxnSpLocks/>
            <a:stCxn id="15" idx="3"/>
            <a:endCxn id="8" idx="1"/>
          </p:cNvCxnSpPr>
          <p:nvPr/>
        </p:nvCxnSpPr>
        <p:spPr>
          <a:xfrm flipV="1">
            <a:off x="974206" y="2246578"/>
            <a:ext cx="263719" cy="98409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09541E46-BB29-AD9E-EADF-FA8CBFB32341}"/>
              </a:ext>
            </a:extLst>
          </p:cNvPr>
          <p:cNvCxnSpPr>
            <a:cxnSpLocks/>
            <a:stCxn id="15" idx="3"/>
            <a:endCxn id="10" idx="1"/>
          </p:cNvCxnSpPr>
          <p:nvPr/>
        </p:nvCxnSpPr>
        <p:spPr>
          <a:xfrm flipV="1">
            <a:off x="974206" y="3062851"/>
            <a:ext cx="263719" cy="16782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D9180724-3C07-2C18-9949-666DE055C79F}"/>
              </a:ext>
            </a:extLst>
          </p:cNvPr>
          <p:cNvCxnSpPr>
            <a:cxnSpLocks/>
            <a:stCxn id="15" idx="3"/>
            <a:endCxn id="11" idx="1"/>
          </p:cNvCxnSpPr>
          <p:nvPr/>
        </p:nvCxnSpPr>
        <p:spPr>
          <a:xfrm>
            <a:off x="974206" y="3230673"/>
            <a:ext cx="263719" cy="48853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73A48303-9E13-B449-DA9E-011B023E3F00}"/>
              </a:ext>
            </a:extLst>
          </p:cNvPr>
          <p:cNvCxnSpPr>
            <a:cxnSpLocks/>
            <a:stCxn id="15" idx="3"/>
            <a:endCxn id="12" idx="1"/>
          </p:cNvCxnSpPr>
          <p:nvPr/>
        </p:nvCxnSpPr>
        <p:spPr>
          <a:xfrm>
            <a:off x="974206" y="3230673"/>
            <a:ext cx="263719" cy="167976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786AC5CC-C027-5B30-53DA-937E52DEB810}"/>
              </a:ext>
            </a:extLst>
          </p:cNvPr>
          <p:cNvCxnSpPr>
            <a:cxnSpLocks/>
            <a:stCxn id="15" idx="3"/>
            <a:endCxn id="13" idx="1"/>
          </p:cNvCxnSpPr>
          <p:nvPr/>
        </p:nvCxnSpPr>
        <p:spPr>
          <a:xfrm>
            <a:off x="974206" y="3230673"/>
            <a:ext cx="263719" cy="263102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7B4CD02D-DDA9-7DCD-8C76-916328547E10}"/>
              </a:ext>
            </a:extLst>
          </p:cNvPr>
          <p:cNvCxnSpPr>
            <a:cxnSpLocks/>
            <a:stCxn id="15" idx="3"/>
            <a:endCxn id="9" idx="1"/>
          </p:cNvCxnSpPr>
          <p:nvPr/>
        </p:nvCxnSpPr>
        <p:spPr>
          <a:xfrm flipV="1">
            <a:off x="974206" y="2657908"/>
            <a:ext cx="263719" cy="57276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ADB025DA-D533-09F1-7A55-D078E19884FF}"/>
              </a:ext>
            </a:extLst>
          </p:cNvPr>
          <p:cNvSpPr txBox="1"/>
          <p:nvPr/>
        </p:nvSpPr>
        <p:spPr>
          <a:xfrm>
            <a:off x="4622591" y="12745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highlight>
                <a:srgbClr val="FFFF0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608E0F5-8800-3351-68E8-1CB7D7E6A7C5}"/>
              </a:ext>
            </a:extLst>
          </p:cNvPr>
          <p:cNvSpPr txBox="1"/>
          <p:nvPr/>
        </p:nvSpPr>
        <p:spPr>
          <a:xfrm>
            <a:off x="4622590" y="1685935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highlight>
                <a:srgbClr val="FFFF0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E2727C1F-4465-77B1-061B-FBD12B078555}"/>
              </a:ext>
            </a:extLst>
          </p:cNvPr>
          <p:cNvSpPr txBox="1"/>
          <p:nvPr/>
        </p:nvSpPr>
        <p:spPr>
          <a:xfrm>
            <a:off x="4622589" y="207450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1190E6A-49E1-3E71-D183-B15D9D4CBC39}"/>
              </a:ext>
            </a:extLst>
          </p:cNvPr>
          <p:cNvSpPr txBox="1"/>
          <p:nvPr/>
        </p:nvSpPr>
        <p:spPr>
          <a:xfrm>
            <a:off x="4617710" y="248386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D9AB6C8-709B-81F8-6E4F-A51885905827}"/>
              </a:ext>
            </a:extLst>
          </p:cNvPr>
          <p:cNvSpPr txBox="1"/>
          <p:nvPr/>
        </p:nvSpPr>
        <p:spPr>
          <a:xfrm>
            <a:off x="4617710" y="290518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365D254-471D-E279-9C09-A38DA66CEA23}"/>
              </a:ext>
            </a:extLst>
          </p:cNvPr>
          <p:cNvSpPr txBox="1"/>
          <p:nvPr/>
        </p:nvSpPr>
        <p:spPr>
          <a:xfrm>
            <a:off x="4622591" y="3549931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A7CAD239-97A3-E671-375C-AA8BF489BC33}"/>
              </a:ext>
            </a:extLst>
          </p:cNvPr>
          <p:cNvSpPr txBox="1"/>
          <p:nvPr/>
        </p:nvSpPr>
        <p:spPr>
          <a:xfrm>
            <a:off x="4633811" y="474116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E672898-555B-1B25-7658-9ADFCE5B1B68}"/>
              </a:ext>
            </a:extLst>
          </p:cNvPr>
          <p:cNvSpPr txBox="1"/>
          <p:nvPr/>
        </p:nvSpPr>
        <p:spPr>
          <a:xfrm>
            <a:off x="4633811" y="5696493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45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EE579-FFA9-5711-F562-DE8A5A2D6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C4A8133-C506-ADA7-F4DF-A3C7C455A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35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D791D2A9-7163-6808-D378-29F6B0C54D14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(WDD)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内容占位符 2">
            <a:extLst>
              <a:ext uri="{FF2B5EF4-FFF2-40B4-BE49-F238E27FC236}">
                <a16:creationId xmlns:a16="http://schemas.microsoft.com/office/drawing/2014/main" id="{1FEF40D7-493B-B0D5-7DA8-627AB5F5CC07}"/>
              </a:ext>
            </a:extLst>
          </p:cNvPr>
          <p:cNvSpPr txBox="1">
            <a:spLocks/>
          </p:cNvSpPr>
          <p:nvPr/>
        </p:nvSpPr>
        <p:spPr>
          <a:xfrm>
            <a:off x="1237925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58" name="内容占位符 2">
            <a:extLst>
              <a:ext uri="{FF2B5EF4-FFF2-40B4-BE49-F238E27FC236}">
                <a16:creationId xmlns:a16="http://schemas.microsoft.com/office/drawing/2014/main" id="{AD396C4D-2903-886E-9D69-BAEFD2D26E50}"/>
              </a:ext>
            </a:extLst>
          </p:cNvPr>
          <p:cNvSpPr txBox="1">
            <a:spLocks/>
          </p:cNvSpPr>
          <p:nvPr/>
        </p:nvSpPr>
        <p:spPr>
          <a:xfrm>
            <a:off x="1237925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59" name="内容占位符 2">
            <a:extLst>
              <a:ext uri="{FF2B5EF4-FFF2-40B4-BE49-F238E27FC236}">
                <a16:creationId xmlns:a16="http://schemas.microsoft.com/office/drawing/2014/main" id="{0AA6D352-530A-359A-D5B7-56C9422BCC65}"/>
              </a:ext>
            </a:extLst>
          </p:cNvPr>
          <p:cNvSpPr txBox="1">
            <a:spLocks/>
          </p:cNvSpPr>
          <p:nvPr/>
        </p:nvSpPr>
        <p:spPr>
          <a:xfrm>
            <a:off x="1237925" y="199033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60" name="内容占位符 2">
            <a:extLst>
              <a:ext uri="{FF2B5EF4-FFF2-40B4-BE49-F238E27FC236}">
                <a16:creationId xmlns:a16="http://schemas.microsoft.com/office/drawing/2014/main" id="{35B9496E-3BB7-3CEF-2D26-BCA2CE1BF0F8}"/>
              </a:ext>
            </a:extLst>
          </p:cNvPr>
          <p:cNvSpPr txBox="1">
            <a:spLocks/>
          </p:cNvSpPr>
          <p:nvPr/>
        </p:nvSpPr>
        <p:spPr>
          <a:xfrm>
            <a:off x="1237925" y="226619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61" name="内容占位符 2">
            <a:extLst>
              <a:ext uri="{FF2B5EF4-FFF2-40B4-BE49-F238E27FC236}">
                <a16:creationId xmlns:a16="http://schemas.microsoft.com/office/drawing/2014/main" id="{0CCF5607-59EE-83D5-C0A6-97B4EDCE0642}"/>
              </a:ext>
            </a:extLst>
          </p:cNvPr>
          <p:cNvSpPr txBox="1">
            <a:spLocks/>
          </p:cNvSpPr>
          <p:nvPr/>
        </p:nvSpPr>
        <p:spPr>
          <a:xfrm>
            <a:off x="1237925" y="297593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62" name="内容占位符 2">
            <a:extLst>
              <a:ext uri="{FF2B5EF4-FFF2-40B4-BE49-F238E27FC236}">
                <a16:creationId xmlns:a16="http://schemas.microsoft.com/office/drawing/2014/main" id="{F0E6C9D5-524C-1DC4-9A40-462E34673E3D}"/>
              </a:ext>
            </a:extLst>
          </p:cNvPr>
          <p:cNvSpPr txBox="1">
            <a:spLocks/>
          </p:cNvSpPr>
          <p:nvPr/>
        </p:nvSpPr>
        <p:spPr>
          <a:xfrm>
            <a:off x="1237925" y="3249016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63" name="内容占位符 2">
            <a:extLst>
              <a:ext uri="{FF2B5EF4-FFF2-40B4-BE49-F238E27FC236}">
                <a16:creationId xmlns:a16="http://schemas.microsoft.com/office/drawing/2014/main" id="{E9696200-8D9A-808B-9E92-A12CE6E27762}"/>
              </a:ext>
            </a:extLst>
          </p:cNvPr>
          <p:cNvSpPr txBox="1">
            <a:spLocks/>
          </p:cNvSpPr>
          <p:nvPr/>
        </p:nvSpPr>
        <p:spPr>
          <a:xfrm>
            <a:off x="1237925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64" name="内容占位符 2">
            <a:extLst>
              <a:ext uri="{FF2B5EF4-FFF2-40B4-BE49-F238E27FC236}">
                <a16:creationId xmlns:a16="http://schemas.microsoft.com/office/drawing/2014/main" id="{B6CADDCB-07D0-C911-C742-6A9F837E1F86}"/>
              </a:ext>
            </a:extLst>
          </p:cNvPr>
          <p:cNvSpPr txBox="1">
            <a:spLocks/>
          </p:cNvSpPr>
          <p:nvPr/>
        </p:nvSpPr>
        <p:spPr>
          <a:xfrm>
            <a:off x="1237925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65" name="内容占位符 2">
            <a:extLst>
              <a:ext uri="{FF2B5EF4-FFF2-40B4-BE49-F238E27FC236}">
                <a16:creationId xmlns:a16="http://schemas.microsoft.com/office/drawing/2014/main" id="{AF22554B-002F-B66B-9CB4-403E067A21B7}"/>
              </a:ext>
            </a:extLst>
          </p:cNvPr>
          <p:cNvSpPr txBox="1">
            <a:spLocks/>
          </p:cNvSpPr>
          <p:nvPr/>
        </p:nvSpPr>
        <p:spPr>
          <a:xfrm>
            <a:off x="260360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66" name="直线连接符 65">
            <a:extLst>
              <a:ext uri="{FF2B5EF4-FFF2-40B4-BE49-F238E27FC236}">
                <a16:creationId xmlns:a16="http://schemas.microsoft.com/office/drawing/2014/main" id="{FA09977A-9B4A-2EBD-0A0F-61F2A109ED13}"/>
              </a:ext>
            </a:extLst>
          </p:cNvPr>
          <p:cNvCxnSpPr>
            <a:cxnSpLocks/>
            <a:stCxn id="65" idx="3"/>
            <a:endCxn id="57" idx="1"/>
          </p:cNvCxnSpPr>
          <p:nvPr/>
        </p:nvCxnSpPr>
        <p:spPr>
          <a:xfrm flipV="1">
            <a:off x="974206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线连接符 66">
            <a:extLst>
              <a:ext uri="{FF2B5EF4-FFF2-40B4-BE49-F238E27FC236}">
                <a16:creationId xmlns:a16="http://schemas.microsoft.com/office/drawing/2014/main" id="{F8D3717E-5982-31BC-54E5-9482BA8F531D}"/>
              </a:ext>
            </a:extLst>
          </p:cNvPr>
          <p:cNvCxnSpPr>
            <a:cxnSpLocks/>
            <a:stCxn id="65" idx="3"/>
            <a:endCxn id="58" idx="1"/>
          </p:cNvCxnSpPr>
          <p:nvPr/>
        </p:nvCxnSpPr>
        <p:spPr>
          <a:xfrm flipV="1">
            <a:off x="974206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线连接符 67">
            <a:extLst>
              <a:ext uri="{FF2B5EF4-FFF2-40B4-BE49-F238E27FC236}">
                <a16:creationId xmlns:a16="http://schemas.microsoft.com/office/drawing/2014/main" id="{DCC91339-0DDD-C81C-C35C-A04DECED8AAA}"/>
              </a:ext>
            </a:extLst>
          </p:cNvPr>
          <p:cNvCxnSpPr>
            <a:cxnSpLocks/>
            <a:stCxn id="65" idx="3"/>
            <a:endCxn id="59" idx="1"/>
          </p:cNvCxnSpPr>
          <p:nvPr/>
        </p:nvCxnSpPr>
        <p:spPr>
          <a:xfrm flipV="1">
            <a:off x="974206" y="2128044"/>
            <a:ext cx="263719" cy="110262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直线连接符 68">
            <a:extLst>
              <a:ext uri="{FF2B5EF4-FFF2-40B4-BE49-F238E27FC236}">
                <a16:creationId xmlns:a16="http://schemas.microsoft.com/office/drawing/2014/main" id="{EEAE395A-FB63-DFE2-843E-16E44CCB9ABA}"/>
              </a:ext>
            </a:extLst>
          </p:cNvPr>
          <p:cNvCxnSpPr>
            <a:cxnSpLocks/>
            <a:stCxn id="65" idx="3"/>
            <a:endCxn id="61" idx="1"/>
          </p:cNvCxnSpPr>
          <p:nvPr/>
        </p:nvCxnSpPr>
        <p:spPr>
          <a:xfrm flipV="1">
            <a:off x="974206" y="3113650"/>
            <a:ext cx="263719" cy="11702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线连接符 69">
            <a:extLst>
              <a:ext uri="{FF2B5EF4-FFF2-40B4-BE49-F238E27FC236}">
                <a16:creationId xmlns:a16="http://schemas.microsoft.com/office/drawing/2014/main" id="{C721A91C-4DBB-E78C-9E6D-6E2288F8CE10}"/>
              </a:ext>
            </a:extLst>
          </p:cNvPr>
          <p:cNvCxnSpPr>
            <a:cxnSpLocks/>
            <a:stCxn id="65" idx="3"/>
            <a:endCxn id="62" idx="1"/>
          </p:cNvCxnSpPr>
          <p:nvPr/>
        </p:nvCxnSpPr>
        <p:spPr>
          <a:xfrm>
            <a:off x="974206" y="3230673"/>
            <a:ext cx="263719" cy="40386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线连接符 70">
            <a:extLst>
              <a:ext uri="{FF2B5EF4-FFF2-40B4-BE49-F238E27FC236}">
                <a16:creationId xmlns:a16="http://schemas.microsoft.com/office/drawing/2014/main" id="{3EAEF339-CBCB-E7DB-1132-31210AE07C6F}"/>
              </a:ext>
            </a:extLst>
          </p:cNvPr>
          <p:cNvCxnSpPr>
            <a:cxnSpLocks/>
            <a:stCxn id="65" idx="3"/>
            <a:endCxn id="63" idx="1"/>
          </p:cNvCxnSpPr>
          <p:nvPr/>
        </p:nvCxnSpPr>
        <p:spPr>
          <a:xfrm>
            <a:off x="974206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线连接符 71">
            <a:extLst>
              <a:ext uri="{FF2B5EF4-FFF2-40B4-BE49-F238E27FC236}">
                <a16:creationId xmlns:a16="http://schemas.microsoft.com/office/drawing/2014/main" id="{EF1D389C-77B9-CDFD-98C2-F83CDBEC6752}"/>
              </a:ext>
            </a:extLst>
          </p:cNvPr>
          <p:cNvCxnSpPr>
            <a:cxnSpLocks/>
            <a:stCxn id="65" idx="3"/>
            <a:endCxn id="64" idx="1"/>
          </p:cNvCxnSpPr>
          <p:nvPr/>
        </p:nvCxnSpPr>
        <p:spPr>
          <a:xfrm>
            <a:off x="974206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线连接符 72">
            <a:extLst>
              <a:ext uri="{FF2B5EF4-FFF2-40B4-BE49-F238E27FC236}">
                <a16:creationId xmlns:a16="http://schemas.microsoft.com/office/drawing/2014/main" id="{0B52469B-3805-69F2-AD64-12314FD187C6}"/>
              </a:ext>
            </a:extLst>
          </p:cNvPr>
          <p:cNvCxnSpPr>
            <a:cxnSpLocks/>
            <a:stCxn id="65" idx="3"/>
            <a:endCxn id="60" idx="1"/>
          </p:cNvCxnSpPr>
          <p:nvPr/>
        </p:nvCxnSpPr>
        <p:spPr>
          <a:xfrm flipV="1">
            <a:off x="974206" y="2403902"/>
            <a:ext cx="263719" cy="82677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文本框 73">
            <a:extLst>
              <a:ext uri="{FF2B5EF4-FFF2-40B4-BE49-F238E27FC236}">
                <a16:creationId xmlns:a16="http://schemas.microsoft.com/office/drawing/2014/main" id="{C8672987-5080-3140-C5A8-928046925708}"/>
              </a:ext>
            </a:extLst>
          </p:cNvPr>
          <p:cNvSpPr txBox="1"/>
          <p:nvPr/>
        </p:nvSpPr>
        <p:spPr>
          <a:xfrm>
            <a:off x="4622591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059CE27C-674A-CCEF-4A37-0EAF81F35085}"/>
              </a:ext>
            </a:extLst>
          </p:cNvPr>
          <p:cNvSpPr txBox="1"/>
          <p:nvPr/>
        </p:nvSpPr>
        <p:spPr>
          <a:xfrm>
            <a:off x="4622590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73DDF160-977F-CC75-0AE8-2582568CE655}"/>
              </a:ext>
            </a:extLst>
          </p:cNvPr>
          <p:cNvSpPr txBox="1"/>
          <p:nvPr/>
        </p:nvSpPr>
        <p:spPr>
          <a:xfrm>
            <a:off x="4622589" y="19559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60BA45A1-E080-951E-35D1-AB1664A238DC}"/>
              </a:ext>
            </a:extLst>
          </p:cNvPr>
          <p:cNvSpPr txBox="1"/>
          <p:nvPr/>
        </p:nvSpPr>
        <p:spPr>
          <a:xfrm>
            <a:off x="4617710" y="222985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FD104061-DEAC-8B78-D54D-887A978FD300}"/>
              </a:ext>
            </a:extLst>
          </p:cNvPr>
          <p:cNvSpPr txBox="1"/>
          <p:nvPr/>
        </p:nvSpPr>
        <p:spPr>
          <a:xfrm>
            <a:off x="4617710" y="295598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F0D72C9E-10E3-95F1-53E8-5B19AB473253}"/>
              </a:ext>
            </a:extLst>
          </p:cNvPr>
          <p:cNvSpPr txBox="1"/>
          <p:nvPr/>
        </p:nvSpPr>
        <p:spPr>
          <a:xfrm>
            <a:off x="4622591" y="34652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83C2E7F7-07A2-08B4-F3B6-EFC3DCC72657}"/>
              </a:ext>
            </a:extLst>
          </p:cNvPr>
          <p:cNvSpPr txBox="1"/>
          <p:nvPr/>
        </p:nvSpPr>
        <p:spPr>
          <a:xfrm>
            <a:off x="4633811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08958C64-4A35-1D6A-BC65-A9179A10EE6C}"/>
              </a:ext>
            </a:extLst>
          </p:cNvPr>
          <p:cNvSpPr txBox="1"/>
          <p:nvPr/>
        </p:nvSpPr>
        <p:spPr>
          <a:xfrm>
            <a:off x="4633811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2DA6A59F-9F52-3DBC-5ACE-6BD47AAD9DD0}"/>
              </a:ext>
            </a:extLst>
          </p:cNvPr>
          <p:cNvSpPr txBox="1"/>
          <p:nvPr/>
        </p:nvSpPr>
        <p:spPr>
          <a:xfrm>
            <a:off x="6796077" y="1212967"/>
            <a:ext cx="46009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①②③④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⑤⑥⑦⑧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|=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1" lang="en-US" altLang="zh-CN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B3B3D01F-B6CC-3685-73F6-13D6590A3206}"/>
              </a:ext>
            </a:extLst>
          </p:cNvPr>
          <p:cNvSpPr txBox="1"/>
          <p:nvPr/>
        </p:nvSpPr>
        <p:spPr>
          <a:xfrm>
            <a:off x="5445001" y="1839813"/>
            <a:ext cx="112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27</a:t>
            </a:r>
            <a:r>
              <a:rPr kumimoji="1" lang="zh-CN" altLang="en-US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tokens</a:t>
            </a:r>
            <a:endParaRPr kumimoji="1" lang="zh-CN" altLang="en-US" b="1" dirty="0">
              <a:highlight>
                <a:srgbClr val="C0C0C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CCB8DA12-FC55-A9AF-7082-D55560E81729}"/>
              </a:ext>
            </a:extLst>
          </p:cNvPr>
          <p:cNvSpPr txBox="1"/>
          <p:nvPr/>
        </p:nvSpPr>
        <p:spPr>
          <a:xfrm>
            <a:off x="5445001" y="3907058"/>
            <a:ext cx="112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55</a:t>
            </a:r>
            <a:r>
              <a:rPr kumimoji="1" lang="zh-CN" altLang="en-US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tokens</a:t>
            </a:r>
            <a:endParaRPr kumimoji="1" lang="zh-CN" altLang="en-US" b="1" dirty="0">
              <a:highlight>
                <a:srgbClr val="C0C0C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385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DDA60-9B5C-F866-CC4B-0D619FB18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AB810C-6997-9212-65BE-D83F42B65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36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78911892-390F-E52B-700C-675C393A9A72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(WDD)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52ED668B-A640-6B6E-9A97-602171F0EE6C}"/>
              </a:ext>
            </a:extLst>
          </p:cNvPr>
          <p:cNvSpPr txBox="1">
            <a:spLocks/>
          </p:cNvSpPr>
          <p:nvPr/>
        </p:nvSpPr>
        <p:spPr>
          <a:xfrm>
            <a:off x="1237925" y="128996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9DCB7D5F-9233-6624-5044-514A6A0FF0A1}"/>
              </a:ext>
            </a:extLst>
          </p:cNvPr>
          <p:cNvSpPr txBox="1">
            <a:spLocks/>
          </p:cNvSpPr>
          <p:nvPr/>
        </p:nvSpPr>
        <p:spPr>
          <a:xfrm>
            <a:off x="1237925" y="1700872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ACBB8DD8-EEEE-5CF4-3FCA-4D2C6AE13996}"/>
              </a:ext>
            </a:extLst>
          </p:cNvPr>
          <p:cNvSpPr txBox="1">
            <a:spLocks/>
          </p:cNvSpPr>
          <p:nvPr/>
        </p:nvSpPr>
        <p:spPr>
          <a:xfrm>
            <a:off x="1237925" y="2108867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16C3BACA-6C84-DAFF-AC72-4E221625E501}"/>
              </a:ext>
            </a:extLst>
          </p:cNvPr>
          <p:cNvSpPr txBox="1">
            <a:spLocks/>
          </p:cNvSpPr>
          <p:nvPr/>
        </p:nvSpPr>
        <p:spPr>
          <a:xfrm>
            <a:off x="1237925" y="2520197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8E90D259-EE82-82D7-9CA7-7867E109E8B9}"/>
              </a:ext>
            </a:extLst>
          </p:cNvPr>
          <p:cNvSpPr txBox="1">
            <a:spLocks/>
          </p:cNvSpPr>
          <p:nvPr/>
        </p:nvSpPr>
        <p:spPr>
          <a:xfrm>
            <a:off x="1237925" y="2925140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9127E723-0738-B2F5-5602-89420EC89E06}"/>
              </a:ext>
            </a:extLst>
          </p:cNvPr>
          <p:cNvSpPr txBox="1">
            <a:spLocks/>
          </p:cNvSpPr>
          <p:nvPr/>
        </p:nvSpPr>
        <p:spPr>
          <a:xfrm>
            <a:off x="1237925" y="3333684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2786BD8E-FB35-E01B-3DC7-C6721168241D}"/>
              </a:ext>
            </a:extLst>
          </p:cNvPr>
          <p:cNvSpPr txBox="1">
            <a:spLocks/>
          </p:cNvSpPr>
          <p:nvPr/>
        </p:nvSpPr>
        <p:spPr>
          <a:xfrm>
            <a:off x="1237925" y="4239315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E01321A1-4696-10E5-3DD1-FBE9C7F2A3F4}"/>
              </a:ext>
            </a:extLst>
          </p:cNvPr>
          <p:cNvSpPr txBox="1">
            <a:spLocks/>
          </p:cNvSpPr>
          <p:nvPr/>
        </p:nvSpPr>
        <p:spPr>
          <a:xfrm>
            <a:off x="1237925" y="572398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8CAA5529-F932-8D2A-AA28-7ED74C0EAC43}"/>
              </a:ext>
            </a:extLst>
          </p:cNvPr>
          <p:cNvSpPr txBox="1">
            <a:spLocks/>
          </p:cNvSpPr>
          <p:nvPr/>
        </p:nvSpPr>
        <p:spPr>
          <a:xfrm>
            <a:off x="260360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DBE2B06B-68FA-F377-4062-FE5F9BFEE1CF}"/>
              </a:ext>
            </a:extLst>
          </p:cNvPr>
          <p:cNvCxnSpPr>
            <a:cxnSpLocks/>
            <a:stCxn id="15" idx="3"/>
            <a:endCxn id="5" idx="1"/>
          </p:cNvCxnSpPr>
          <p:nvPr/>
        </p:nvCxnSpPr>
        <p:spPr>
          <a:xfrm flipV="1">
            <a:off x="974206" y="1427679"/>
            <a:ext cx="263719" cy="180299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6D8EE847-3321-A9F4-A0EC-955838AD3524}"/>
              </a:ext>
            </a:extLst>
          </p:cNvPr>
          <p:cNvCxnSpPr>
            <a:cxnSpLocks/>
            <a:stCxn id="15" idx="3"/>
            <a:endCxn id="7" idx="1"/>
          </p:cNvCxnSpPr>
          <p:nvPr/>
        </p:nvCxnSpPr>
        <p:spPr>
          <a:xfrm flipV="1">
            <a:off x="974206" y="1838583"/>
            <a:ext cx="263719" cy="139209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F5B4828B-3615-8FBC-3E9C-E7BB972A6109}"/>
              </a:ext>
            </a:extLst>
          </p:cNvPr>
          <p:cNvCxnSpPr>
            <a:cxnSpLocks/>
            <a:stCxn id="15" idx="3"/>
            <a:endCxn id="8" idx="1"/>
          </p:cNvCxnSpPr>
          <p:nvPr/>
        </p:nvCxnSpPr>
        <p:spPr>
          <a:xfrm flipV="1">
            <a:off x="974206" y="2246578"/>
            <a:ext cx="263719" cy="98409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E619FC1-8D1D-8BD7-363A-5990E409BE43}"/>
              </a:ext>
            </a:extLst>
          </p:cNvPr>
          <p:cNvCxnSpPr>
            <a:cxnSpLocks/>
            <a:stCxn id="15" idx="3"/>
            <a:endCxn id="10" idx="1"/>
          </p:cNvCxnSpPr>
          <p:nvPr/>
        </p:nvCxnSpPr>
        <p:spPr>
          <a:xfrm flipV="1">
            <a:off x="974206" y="3062851"/>
            <a:ext cx="263719" cy="16782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C4C71B88-7D36-7CF4-A35F-4180CB2B9CF7}"/>
              </a:ext>
            </a:extLst>
          </p:cNvPr>
          <p:cNvCxnSpPr>
            <a:cxnSpLocks/>
            <a:stCxn id="15" idx="3"/>
            <a:endCxn id="11" idx="1"/>
          </p:cNvCxnSpPr>
          <p:nvPr/>
        </p:nvCxnSpPr>
        <p:spPr>
          <a:xfrm>
            <a:off x="974206" y="3230673"/>
            <a:ext cx="263719" cy="48853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FD6E53FB-3F2B-3AEF-6072-7522E55FEDAF}"/>
              </a:ext>
            </a:extLst>
          </p:cNvPr>
          <p:cNvCxnSpPr>
            <a:cxnSpLocks/>
            <a:stCxn id="15" idx="3"/>
            <a:endCxn id="12" idx="1"/>
          </p:cNvCxnSpPr>
          <p:nvPr/>
        </p:nvCxnSpPr>
        <p:spPr>
          <a:xfrm>
            <a:off x="974206" y="3230673"/>
            <a:ext cx="263719" cy="167976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76A71587-9A6B-2693-CAE0-76E01774A813}"/>
              </a:ext>
            </a:extLst>
          </p:cNvPr>
          <p:cNvCxnSpPr>
            <a:cxnSpLocks/>
            <a:stCxn id="15" idx="3"/>
            <a:endCxn id="13" idx="1"/>
          </p:cNvCxnSpPr>
          <p:nvPr/>
        </p:nvCxnSpPr>
        <p:spPr>
          <a:xfrm>
            <a:off x="974206" y="3230673"/>
            <a:ext cx="263719" cy="263102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DE39EA53-CE7D-FCE2-4F4D-9625F46132FB}"/>
              </a:ext>
            </a:extLst>
          </p:cNvPr>
          <p:cNvCxnSpPr>
            <a:cxnSpLocks/>
            <a:stCxn id="15" idx="3"/>
            <a:endCxn id="9" idx="1"/>
          </p:cNvCxnSpPr>
          <p:nvPr/>
        </p:nvCxnSpPr>
        <p:spPr>
          <a:xfrm flipV="1">
            <a:off x="974206" y="2657908"/>
            <a:ext cx="263719" cy="57276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AC13C6BE-155A-4694-E23D-30FBDDF25FCD}"/>
              </a:ext>
            </a:extLst>
          </p:cNvPr>
          <p:cNvSpPr txBox="1"/>
          <p:nvPr/>
        </p:nvSpPr>
        <p:spPr>
          <a:xfrm>
            <a:off x="4622591" y="12745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highlight>
                <a:srgbClr val="FFFF0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CE5ECB9E-31E2-BEC0-E7C7-C29ACBC8E083}"/>
              </a:ext>
            </a:extLst>
          </p:cNvPr>
          <p:cNvSpPr txBox="1"/>
          <p:nvPr/>
        </p:nvSpPr>
        <p:spPr>
          <a:xfrm>
            <a:off x="4622590" y="1685935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highlight>
                <a:srgbClr val="FFFF0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957D3650-E314-2167-2011-609A32183259}"/>
              </a:ext>
            </a:extLst>
          </p:cNvPr>
          <p:cNvSpPr txBox="1"/>
          <p:nvPr/>
        </p:nvSpPr>
        <p:spPr>
          <a:xfrm>
            <a:off x="4622589" y="207450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5F94474-75F4-23FC-3B80-39CEBD511C8A}"/>
              </a:ext>
            </a:extLst>
          </p:cNvPr>
          <p:cNvSpPr txBox="1"/>
          <p:nvPr/>
        </p:nvSpPr>
        <p:spPr>
          <a:xfrm>
            <a:off x="4617710" y="248386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A5BC92EA-207E-827D-B56B-37AAAF314802}"/>
              </a:ext>
            </a:extLst>
          </p:cNvPr>
          <p:cNvSpPr txBox="1"/>
          <p:nvPr/>
        </p:nvSpPr>
        <p:spPr>
          <a:xfrm>
            <a:off x="4617710" y="290518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B845A1D9-852D-52AB-A73D-D9E4DF50B6BA}"/>
              </a:ext>
            </a:extLst>
          </p:cNvPr>
          <p:cNvSpPr txBox="1"/>
          <p:nvPr/>
        </p:nvSpPr>
        <p:spPr>
          <a:xfrm>
            <a:off x="4622591" y="3549931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AAA4B79C-871B-D0A3-1ABC-554DD0B1AB0A}"/>
              </a:ext>
            </a:extLst>
          </p:cNvPr>
          <p:cNvSpPr txBox="1"/>
          <p:nvPr/>
        </p:nvSpPr>
        <p:spPr>
          <a:xfrm>
            <a:off x="4633811" y="474116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17A8D1EB-CD2B-14E8-500D-894827ACD6C3}"/>
              </a:ext>
            </a:extLst>
          </p:cNvPr>
          <p:cNvSpPr txBox="1"/>
          <p:nvPr/>
        </p:nvSpPr>
        <p:spPr>
          <a:xfrm>
            <a:off x="4633811" y="5696493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324CEE18-E808-0E93-84BD-7D17161A103E}"/>
              </a:ext>
            </a:extLst>
          </p:cNvPr>
          <p:cNvSpPr txBox="1"/>
          <p:nvPr/>
        </p:nvSpPr>
        <p:spPr>
          <a:xfrm>
            <a:off x="5388024" y="1257705"/>
            <a:ext cx="118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5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62B38073-44CB-9317-EA90-38E64E6B8361}"/>
              </a:ext>
            </a:extLst>
          </p:cNvPr>
          <p:cNvSpPr txBox="1"/>
          <p:nvPr/>
        </p:nvSpPr>
        <p:spPr>
          <a:xfrm>
            <a:off x="5388024" y="1660714"/>
            <a:ext cx="118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8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3527720E-C4EE-D6D0-CA7F-557F836E82B1}"/>
              </a:ext>
            </a:extLst>
          </p:cNvPr>
          <p:cNvSpPr txBox="1"/>
          <p:nvPr/>
        </p:nvSpPr>
        <p:spPr>
          <a:xfrm>
            <a:off x="5388023" y="2057431"/>
            <a:ext cx="118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7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C86BB0BD-B0C3-6989-8A3D-FB62652B5EE6}"/>
              </a:ext>
            </a:extLst>
          </p:cNvPr>
          <p:cNvSpPr txBox="1"/>
          <p:nvPr/>
        </p:nvSpPr>
        <p:spPr>
          <a:xfrm>
            <a:off x="5386772" y="2476777"/>
            <a:ext cx="118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7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3FB5C6D2-47B0-CA4C-CC82-5405EA84A84A}"/>
              </a:ext>
            </a:extLst>
          </p:cNvPr>
          <p:cNvSpPr txBox="1"/>
          <p:nvPr/>
        </p:nvSpPr>
        <p:spPr>
          <a:xfrm>
            <a:off x="5386771" y="2889794"/>
            <a:ext cx="118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8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CAB2B0CE-B320-6856-3651-D4FE229F96D3}"/>
              </a:ext>
            </a:extLst>
          </p:cNvPr>
          <p:cNvSpPr txBox="1"/>
          <p:nvPr/>
        </p:nvSpPr>
        <p:spPr>
          <a:xfrm>
            <a:off x="5386771" y="3509693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D33A99BF-8D23-5F1B-1809-114422C2E749}"/>
              </a:ext>
            </a:extLst>
          </p:cNvPr>
          <p:cNvSpPr txBox="1"/>
          <p:nvPr/>
        </p:nvSpPr>
        <p:spPr>
          <a:xfrm>
            <a:off x="5386770" y="4725771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25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F50A2064-EBBD-EC10-8AB7-E6C9097242CD}"/>
              </a:ext>
            </a:extLst>
          </p:cNvPr>
          <p:cNvSpPr txBox="1"/>
          <p:nvPr/>
        </p:nvSpPr>
        <p:spPr>
          <a:xfrm>
            <a:off x="5386770" y="5677030"/>
            <a:ext cx="118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6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cxnSp>
        <p:nvCxnSpPr>
          <p:cNvPr id="3" name="直线箭头连接符 2">
            <a:extLst>
              <a:ext uri="{FF2B5EF4-FFF2-40B4-BE49-F238E27FC236}">
                <a16:creationId xmlns:a16="http://schemas.microsoft.com/office/drawing/2014/main" id="{351F2AA4-875F-87E8-53B8-22324CA997CD}"/>
              </a:ext>
            </a:extLst>
          </p:cNvPr>
          <p:cNvCxnSpPr>
            <a:cxnSpLocks/>
          </p:cNvCxnSpPr>
          <p:nvPr/>
        </p:nvCxnSpPr>
        <p:spPr>
          <a:xfrm>
            <a:off x="9308214" y="2041408"/>
            <a:ext cx="0" cy="60489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58841D4B-5FE0-B2B9-1642-E33178E8EF67}"/>
              </a:ext>
            </a:extLst>
          </p:cNvPr>
          <p:cNvSpPr txBox="1"/>
          <p:nvPr/>
        </p:nvSpPr>
        <p:spPr>
          <a:xfrm>
            <a:off x="9315675" y="2109362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28B9B0D-2BD3-CB2D-2FA1-0324E3B04DD5}"/>
              </a:ext>
            </a:extLst>
          </p:cNvPr>
          <p:cNvSpPr txBox="1"/>
          <p:nvPr/>
        </p:nvSpPr>
        <p:spPr>
          <a:xfrm>
            <a:off x="6796077" y="1212967"/>
            <a:ext cx="46009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①②③④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⑤⑥⑦⑧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|=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1" lang="en-US" altLang="zh-CN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0274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9335F-C6AE-17EA-5A42-38C3979DF3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4FBD132-D036-8760-9B2F-D3F4759FC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37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CC549900-6B4F-2EF1-0299-E9DE6DEF06B6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(WDD)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C24DA828-39FD-E044-690A-8050B636D06D}"/>
              </a:ext>
            </a:extLst>
          </p:cNvPr>
          <p:cNvSpPr txBox="1"/>
          <p:nvPr/>
        </p:nvSpPr>
        <p:spPr>
          <a:xfrm>
            <a:off x="6796077" y="1212967"/>
            <a:ext cx="46009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①②③④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⑤⑥⑦⑧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|=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1" lang="en-US" altLang="zh-CN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048C724-F2B7-5C00-FED4-D4DB2188FB9F}"/>
              </a:ext>
            </a:extLst>
          </p:cNvPr>
          <p:cNvSpPr txBox="1"/>
          <p:nvPr/>
        </p:nvSpPr>
        <p:spPr>
          <a:xfrm>
            <a:off x="6796077" y="2592702"/>
            <a:ext cx="538980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endParaRPr kumimoji="1" lang="en-US" altLang="zh-CN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weight(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①②③④⑤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≈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weight(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⑥⑦⑧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kumimoji="1" lang="zh-CN" altLang="en-US" sz="2200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" name="直线箭头连接符 2">
            <a:extLst>
              <a:ext uri="{FF2B5EF4-FFF2-40B4-BE49-F238E27FC236}">
                <a16:creationId xmlns:a16="http://schemas.microsoft.com/office/drawing/2014/main" id="{57BF1F95-62F1-E0A9-D61E-06133E96A22A}"/>
              </a:ext>
            </a:extLst>
          </p:cNvPr>
          <p:cNvCxnSpPr>
            <a:cxnSpLocks/>
          </p:cNvCxnSpPr>
          <p:nvPr/>
        </p:nvCxnSpPr>
        <p:spPr>
          <a:xfrm>
            <a:off x="9308214" y="2041408"/>
            <a:ext cx="0" cy="60489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C0C9ED77-35E4-CD1B-6B6A-49746BED0D7E}"/>
              </a:ext>
            </a:extLst>
          </p:cNvPr>
          <p:cNvSpPr txBox="1"/>
          <p:nvPr/>
        </p:nvSpPr>
        <p:spPr>
          <a:xfrm>
            <a:off x="9315675" y="2109362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内容占位符 2">
            <a:extLst>
              <a:ext uri="{FF2B5EF4-FFF2-40B4-BE49-F238E27FC236}">
                <a16:creationId xmlns:a16="http://schemas.microsoft.com/office/drawing/2014/main" id="{46C77450-02DF-0135-54D7-DCC609CC9E8D}"/>
              </a:ext>
            </a:extLst>
          </p:cNvPr>
          <p:cNvSpPr txBox="1">
            <a:spLocks/>
          </p:cNvSpPr>
          <p:nvPr/>
        </p:nvSpPr>
        <p:spPr>
          <a:xfrm>
            <a:off x="1237925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66" name="内容占位符 2">
            <a:extLst>
              <a:ext uri="{FF2B5EF4-FFF2-40B4-BE49-F238E27FC236}">
                <a16:creationId xmlns:a16="http://schemas.microsoft.com/office/drawing/2014/main" id="{555E1BAC-E4C7-FB7A-0F81-E9D2757C7D83}"/>
              </a:ext>
            </a:extLst>
          </p:cNvPr>
          <p:cNvSpPr txBox="1">
            <a:spLocks/>
          </p:cNvSpPr>
          <p:nvPr/>
        </p:nvSpPr>
        <p:spPr>
          <a:xfrm>
            <a:off x="1237925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67" name="内容占位符 2">
            <a:extLst>
              <a:ext uri="{FF2B5EF4-FFF2-40B4-BE49-F238E27FC236}">
                <a16:creationId xmlns:a16="http://schemas.microsoft.com/office/drawing/2014/main" id="{72F37863-90EF-D9D4-6063-A87D21B9C917}"/>
              </a:ext>
            </a:extLst>
          </p:cNvPr>
          <p:cNvSpPr txBox="1">
            <a:spLocks/>
          </p:cNvSpPr>
          <p:nvPr/>
        </p:nvSpPr>
        <p:spPr>
          <a:xfrm>
            <a:off x="1237925" y="199033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68" name="内容占位符 2">
            <a:extLst>
              <a:ext uri="{FF2B5EF4-FFF2-40B4-BE49-F238E27FC236}">
                <a16:creationId xmlns:a16="http://schemas.microsoft.com/office/drawing/2014/main" id="{2B078786-EA57-6CBB-6E2B-1470DE735E1D}"/>
              </a:ext>
            </a:extLst>
          </p:cNvPr>
          <p:cNvSpPr txBox="1">
            <a:spLocks/>
          </p:cNvSpPr>
          <p:nvPr/>
        </p:nvSpPr>
        <p:spPr>
          <a:xfrm>
            <a:off x="1237925" y="226619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69" name="内容占位符 2">
            <a:extLst>
              <a:ext uri="{FF2B5EF4-FFF2-40B4-BE49-F238E27FC236}">
                <a16:creationId xmlns:a16="http://schemas.microsoft.com/office/drawing/2014/main" id="{20E6E978-56ED-EF3E-545B-3A44AD147445}"/>
              </a:ext>
            </a:extLst>
          </p:cNvPr>
          <p:cNvSpPr txBox="1">
            <a:spLocks/>
          </p:cNvSpPr>
          <p:nvPr/>
        </p:nvSpPr>
        <p:spPr>
          <a:xfrm>
            <a:off x="1237925" y="253485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70" name="内容占位符 2">
            <a:extLst>
              <a:ext uri="{FF2B5EF4-FFF2-40B4-BE49-F238E27FC236}">
                <a16:creationId xmlns:a16="http://schemas.microsoft.com/office/drawing/2014/main" id="{10ACAADD-AB71-FA2E-3B99-4C2575259CCB}"/>
              </a:ext>
            </a:extLst>
          </p:cNvPr>
          <p:cNvSpPr txBox="1">
            <a:spLocks/>
          </p:cNvSpPr>
          <p:nvPr/>
        </p:nvSpPr>
        <p:spPr>
          <a:xfrm>
            <a:off x="1237925" y="3249016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71" name="内容占位符 2">
            <a:extLst>
              <a:ext uri="{FF2B5EF4-FFF2-40B4-BE49-F238E27FC236}">
                <a16:creationId xmlns:a16="http://schemas.microsoft.com/office/drawing/2014/main" id="{A8D2E046-510A-C027-B635-AAFF06FE3F26}"/>
              </a:ext>
            </a:extLst>
          </p:cNvPr>
          <p:cNvSpPr txBox="1">
            <a:spLocks/>
          </p:cNvSpPr>
          <p:nvPr/>
        </p:nvSpPr>
        <p:spPr>
          <a:xfrm>
            <a:off x="1237925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72" name="内容占位符 2">
            <a:extLst>
              <a:ext uri="{FF2B5EF4-FFF2-40B4-BE49-F238E27FC236}">
                <a16:creationId xmlns:a16="http://schemas.microsoft.com/office/drawing/2014/main" id="{71FABDE8-18B1-A8B1-F0D5-86D52AC5EC29}"/>
              </a:ext>
            </a:extLst>
          </p:cNvPr>
          <p:cNvSpPr txBox="1">
            <a:spLocks/>
          </p:cNvSpPr>
          <p:nvPr/>
        </p:nvSpPr>
        <p:spPr>
          <a:xfrm>
            <a:off x="1237925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73" name="内容占位符 2">
            <a:extLst>
              <a:ext uri="{FF2B5EF4-FFF2-40B4-BE49-F238E27FC236}">
                <a16:creationId xmlns:a16="http://schemas.microsoft.com/office/drawing/2014/main" id="{3F333505-54F0-D519-1C5B-95147A63487A}"/>
              </a:ext>
            </a:extLst>
          </p:cNvPr>
          <p:cNvSpPr txBox="1">
            <a:spLocks/>
          </p:cNvSpPr>
          <p:nvPr/>
        </p:nvSpPr>
        <p:spPr>
          <a:xfrm>
            <a:off x="260360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74" name="直线连接符 73">
            <a:extLst>
              <a:ext uri="{FF2B5EF4-FFF2-40B4-BE49-F238E27FC236}">
                <a16:creationId xmlns:a16="http://schemas.microsoft.com/office/drawing/2014/main" id="{77A55C84-054F-CD1E-2E94-F853CF2B389A}"/>
              </a:ext>
            </a:extLst>
          </p:cNvPr>
          <p:cNvCxnSpPr>
            <a:cxnSpLocks/>
            <a:stCxn id="73" idx="3"/>
            <a:endCxn id="65" idx="1"/>
          </p:cNvCxnSpPr>
          <p:nvPr/>
        </p:nvCxnSpPr>
        <p:spPr>
          <a:xfrm flipV="1">
            <a:off x="974206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线连接符 74">
            <a:extLst>
              <a:ext uri="{FF2B5EF4-FFF2-40B4-BE49-F238E27FC236}">
                <a16:creationId xmlns:a16="http://schemas.microsoft.com/office/drawing/2014/main" id="{82E429E7-9116-5E53-56F7-FAE559C19E2B}"/>
              </a:ext>
            </a:extLst>
          </p:cNvPr>
          <p:cNvCxnSpPr>
            <a:cxnSpLocks/>
            <a:stCxn id="73" idx="3"/>
            <a:endCxn id="66" idx="1"/>
          </p:cNvCxnSpPr>
          <p:nvPr/>
        </p:nvCxnSpPr>
        <p:spPr>
          <a:xfrm flipV="1">
            <a:off x="974206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线连接符 75">
            <a:extLst>
              <a:ext uri="{FF2B5EF4-FFF2-40B4-BE49-F238E27FC236}">
                <a16:creationId xmlns:a16="http://schemas.microsoft.com/office/drawing/2014/main" id="{72834EEA-6220-64A0-018B-BDCD487FDC2E}"/>
              </a:ext>
            </a:extLst>
          </p:cNvPr>
          <p:cNvCxnSpPr>
            <a:cxnSpLocks/>
            <a:stCxn id="73" idx="3"/>
            <a:endCxn id="67" idx="1"/>
          </p:cNvCxnSpPr>
          <p:nvPr/>
        </p:nvCxnSpPr>
        <p:spPr>
          <a:xfrm flipV="1">
            <a:off x="974206" y="2128044"/>
            <a:ext cx="263719" cy="110262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线连接符 76">
            <a:extLst>
              <a:ext uri="{FF2B5EF4-FFF2-40B4-BE49-F238E27FC236}">
                <a16:creationId xmlns:a16="http://schemas.microsoft.com/office/drawing/2014/main" id="{843661E8-9FE2-A136-7A3D-6D5170F3D879}"/>
              </a:ext>
            </a:extLst>
          </p:cNvPr>
          <p:cNvCxnSpPr>
            <a:cxnSpLocks/>
            <a:stCxn id="73" idx="3"/>
            <a:endCxn id="69" idx="1"/>
          </p:cNvCxnSpPr>
          <p:nvPr/>
        </p:nvCxnSpPr>
        <p:spPr>
          <a:xfrm flipV="1">
            <a:off x="974206" y="2672567"/>
            <a:ext cx="263719" cy="55810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线连接符 77">
            <a:extLst>
              <a:ext uri="{FF2B5EF4-FFF2-40B4-BE49-F238E27FC236}">
                <a16:creationId xmlns:a16="http://schemas.microsoft.com/office/drawing/2014/main" id="{A4758D02-99D8-6FCF-73BD-3B077C777AB2}"/>
              </a:ext>
            </a:extLst>
          </p:cNvPr>
          <p:cNvCxnSpPr>
            <a:cxnSpLocks/>
            <a:stCxn id="73" idx="3"/>
            <a:endCxn id="70" idx="1"/>
          </p:cNvCxnSpPr>
          <p:nvPr/>
        </p:nvCxnSpPr>
        <p:spPr>
          <a:xfrm>
            <a:off x="974206" y="3230673"/>
            <a:ext cx="263719" cy="40386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直线连接符 78">
            <a:extLst>
              <a:ext uri="{FF2B5EF4-FFF2-40B4-BE49-F238E27FC236}">
                <a16:creationId xmlns:a16="http://schemas.microsoft.com/office/drawing/2014/main" id="{4EF4690A-3CEA-232C-3135-C239F5E3E781}"/>
              </a:ext>
            </a:extLst>
          </p:cNvPr>
          <p:cNvCxnSpPr>
            <a:cxnSpLocks/>
            <a:stCxn id="73" idx="3"/>
            <a:endCxn id="71" idx="1"/>
          </p:cNvCxnSpPr>
          <p:nvPr/>
        </p:nvCxnSpPr>
        <p:spPr>
          <a:xfrm>
            <a:off x="974206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直线连接符 79">
            <a:extLst>
              <a:ext uri="{FF2B5EF4-FFF2-40B4-BE49-F238E27FC236}">
                <a16:creationId xmlns:a16="http://schemas.microsoft.com/office/drawing/2014/main" id="{1BECCC3B-D4A2-58F9-14A0-44AD7650BBB9}"/>
              </a:ext>
            </a:extLst>
          </p:cNvPr>
          <p:cNvCxnSpPr>
            <a:cxnSpLocks/>
            <a:stCxn id="73" idx="3"/>
            <a:endCxn id="72" idx="1"/>
          </p:cNvCxnSpPr>
          <p:nvPr/>
        </p:nvCxnSpPr>
        <p:spPr>
          <a:xfrm>
            <a:off x="974206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线连接符 80">
            <a:extLst>
              <a:ext uri="{FF2B5EF4-FFF2-40B4-BE49-F238E27FC236}">
                <a16:creationId xmlns:a16="http://schemas.microsoft.com/office/drawing/2014/main" id="{71851443-16ED-896D-3862-06F083E1DC6F}"/>
              </a:ext>
            </a:extLst>
          </p:cNvPr>
          <p:cNvCxnSpPr>
            <a:cxnSpLocks/>
            <a:stCxn id="73" idx="3"/>
            <a:endCxn id="68" idx="1"/>
          </p:cNvCxnSpPr>
          <p:nvPr/>
        </p:nvCxnSpPr>
        <p:spPr>
          <a:xfrm flipV="1">
            <a:off x="974206" y="2403902"/>
            <a:ext cx="263719" cy="82677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文本框 81">
            <a:extLst>
              <a:ext uri="{FF2B5EF4-FFF2-40B4-BE49-F238E27FC236}">
                <a16:creationId xmlns:a16="http://schemas.microsoft.com/office/drawing/2014/main" id="{C8D1CEC0-AF93-34E9-3697-87D821FFB75A}"/>
              </a:ext>
            </a:extLst>
          </p:cNvPr>
          <p:cNvSpPr txBox="1"/>
          <p:nvPr/>
        </p:nvSpPr>
        <p:spPr>
          <a:xfrm>
            <a:off x="4622591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54A51B05-75C6-BA90-37BA-9ECCEF541395}"/>
              </a:ext>
            </a:extLst>
          </p:cNvPr>
          <p:cNvSpPr txBox="1"/>
          <p:nvPr/>
        </p:nvSpPr>
        <p:spPr>
          <a:xfrm>
            <a:off x="4622590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80BE2FE6-1605-4176-A1AA-214BA4D9827C}"/>
              </a:ext>
            </a:extLst>
          </p:cNvPr>
          <p:cNvSpPr txBox="1"/>
          <p:nvPr/>
        </p:nvSpPr>
        <p:spPr>
          <a:xfrm>
            <a:off x="4622589" y="19559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EA8A56E0-7B49-7628-4616-A086E9714229}"/>
              </a:ext>
            </a:extLst>
          </p:cNvPr>
          <p:cNvSpPr txBox="1"/>
          <p:nvPr/>
        </p:nvSpPr>
        <p:spPr>
          <a:xfrm>
            <a:off x="4617710" y="222985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40B29C68-8CD5-86B2-F2D6-512BF21DE2A0}"/>
              </a:ext>
            </a:extLst>
          </p:cNvPr>
          <p:cNvSpPr txBox="1"/>
          <p:nvPr/>
        </p:nvSpPr>
        <p:spPr>
          <a:xfrm>
            <a:off x="4617710" y="250370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5FC85BE8-75EE-2A08-340C-DF2CFBBE6A82}"/>
              </a:ext>
            </a:extLst>
          </p:cNvPr>
          <p:cNvSpPr txBox="1"/>
          <p:nvPr/>
        </p:nvSpPr>
        <p:spPr>
          <a:xfrm>
            <a:off x="4622591" y="34652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0C92133E-3BDF-99FC-E6DD-6A548BE160CF}"/>
              </a:ext>
            </a:extLst>
          </p:cNvPr>
          <p:cNvSpPr txBox="1"/>
          <p:nvPr/>
        </p:nvSpPr>
        <p:spPr>
          <a:xfrm>
            <a:off x="4633811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4C60C999-560D-0838-86A8-BE81A39C56A3}"/>
              </a:ext>
            </a:extLst>
          </p:cNvPr>
          <p:cNvSpPr txBox="1"/>
          <p:nvPr/>
        </p:nvSpPr>
        <p:spPr>
          <a:xfrm>
            <a:off x="4633811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36F81F4A-B641-A60C-3253-4DD754D2479F}"/>
              </a:ext>
            </a:extLst>
          </p:cNvPr>
          <p:cNvSpPr txBox="1"/>
          <p:nvPr/>
        </p:nvSpPr>
        <p:spPr>
          <a:xfrm>
            <a:off x="5386769" y="1394547"/>
            <a:ext cx="130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50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614A3FA5-4089-9448-9AFE-5D89851DF2A1}"/>
              </a:ext>
            </a:extLst>
          </p:cNvPr>
          <p:cNvSpPr txBox="1"/>
          <p:nvPr/>
        </p:nvSpPr>
        <p:spPr>
          <a:xfrm>
            <a:off x="5388024" y="1660714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80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569CBF5A-06CD-2A81-C2D8-FAD43E80957D}"/>
              </a:ext>
            </a:extLst>
          </p:cNvPr>
          <p:cNvSpPr txBox="1"/>
          <p:nvPr/>
        </p:nvSpPr>
        <p:spPr>
          <a:xfrm>
            <a:off x="5388023" y="1929615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35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0D90E4D2-9D0F-E47F-C45C-8A94B994CB3D}"/>
              </a:ext>
            </a:extLst>
          </p:cNvPr>
          <p:cNvSpPr txBox="1"/>
          <p:nvPr/>
        </p:nvSpPr>
        <p:spPr>
          <a:xfrm>
            <a:off x="5386772" y="2201476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70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F275DAF8-9123-4BBA-9597-F9A0ED03B937}"/>
              </a:ext>
            </a:extLst>
          </p:cNvPr>
          <p:cNvSpPr txBox="1"/>
          <p:nvPr/>
        </p:nvSpPr>
        <p:spPr>
          <a:xfrm>
            <a:off x="5386771" y="2476843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80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AD920E99-DAF8-EA44-DA57-D23E6B1C75E8}"/>
              </a:ext>
            </a:extLst>
          </p:cNvPr>
          <p:cNvSpPr txBox="1"/>
          <p:nvPr/>
        </p:nvSpPr>
        <p:spPr>
          <a:xfrm>
            <a:off x="5386771" y="3165567"/>
            <a:ext cx="13086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kumimoji="1" lang="en-US" altLang="zh-CN" sz="1800" b="1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E9111558-02E8-29B3-AD8B-C2DDC3EB82CE}"/>
              </a:ext>
            </a:extLst>
          </p:cNvPr>
          <p:cNvSpPr txBox="1"/>
          <p:nvPr/>
        </p:nvSpPr>
        <p:spPr>
          <a:xfrm>
            <a:off x="5386770" y="4253823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47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ADFD834E-9146-1BC2-3995-16145BF09A49}"/>
              </a:ext>
            </a:extLst>
          </p:cNvPr>
          <p:cNvSpPr txBox="1"/>
          <p:nvPr/>
        </p:nvSpPr>
        <p:spPr>
          <a:xfrm>
            <a:off x="5386770" y="4526659"/>
            <a:ext cx="13086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60</a:t>
            </a: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</a:p>
        </p:txBody>
      </p:sp>
      <p:pic>
        <p:nvPicPr>
          <p:cNvPr id="103" name="图片 102">
            <a:extLst>
              <a:ext uri="{FF2B5EF4-FFF2-40B4-BE49-F238E27FC236}">
                <a16:creationId xmlns:a16="http://schemas.microsoft.com/office/drawing/2014/main" id="{16076225-8FB8-E670-33E9-A9976D28C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617" y="3401859"/>
            <a:ext cx="2489663" cy="2592542"/>
          </a:xfrm>
          <a:prstGeom prst="rect">
            <a:avLst/>
          </a:prstGeom>
        </p:spPr>
      </p:pic>
      <p:sp>
        <p:nvSpPr>
          <p:cNvPr id="104" name="文本框 103">
            <a:extLst>
              <a:ext uri="{FF2B5EF4-FFF2-40B4-BE49-F238E27FC236}">
                <a16:creationId xmlns:a16="http://schemas.microsoft.com/office/drawing/2014/main" id="{C8F5DADE-8AAE-1CC6-606E-7E743CEB269B}"/>
              </a:ext>
            </a:extLst>
          </p:cNvPr>
          <p:cNvSpPr txBox="1"/>
          <p:nvPr/>
        </p:nvSpPr>
        <p:spPr>
          <a:xfrm>
            <a:off x="7237232" y="5991046"/>
            <a:ext cx="1635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ddmin:</a:t>
            </a:r>
            <a:r>
              <a:rPr kumimoji="1"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u="sng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kumimoji="1" lang="zh-CN" alt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u="sng" dirty="0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endParaRPr kumimoji="1" lang="zh-CN" altLang="en-US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5" name="图片 104">
            <a:extLst>
              <a:ext uri="{FF2B5EF4-FFF2-40B4-BE49-F238E27FC236}">
                <a16:creationId xmlns:a16="http://schemas.microsoft.com/office/drawing/2014/main" id="{18383C05-EACE-9CD8-B0AA-771F1E1682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3931" y="3413238"/>
            <a:ext cx="2489663" cy="2589630"/>
          </a:xfrm>
          <a:prstGeom prst="rect">
            <a:avLst/>
          </a:prstGeom>
        </p:spPr>
      </p:pic>
      <p:sp>
        <p:nvSpPr>
          <p:cNvPr id="106" name="文本框 105">
            <a:extLst>
              <a:ext uri="{FF2B5EF4-FFF2-40B4-BE49-F238E27FC236}">
                <a16:creationId xmlns:a16="http://schemas.microsoft.com/office/drawing/2014/main" id="{7AE5758D-8780-77AD-4312-F18345AFB9EB}"/>
              </a:ext>
            </a:extLst>
          </p:cNvPr>
          <p:cNvSpPr txBox="1"/>
          <p:nvPr/>
        </p:nvSpPr>
        <p:spPr>
          <a:xfrm>
            <a:off x="9700500" y="5992105"/>
            <a:ext cx="1701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u="sng" dirty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  <a:r>
              <a:rPr kumimoji="1" lang="zh-CN" alt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u="sng" dirty="0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endParaRPr kumimoji="1" lang="zh-CN" altLang="en-US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6571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 p14:dur="600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3AD884-101A-C2A1-9C62-D3471F828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FDE8080-0FA1-5936-E19A-18FFB6918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8200" y="6356350"/>
            <a:ext cx="355600" cy="365125"/>
          </a:xfrm>
        </p:spPr>
        <p:txBody>
          <a:bodyPr/>
          <a:lstStyle/>
          <a:p>
            <a:fld id="{E0DF1F19-384B-6A44-BF01-07718FE2DC11}" type="slidenum">
              <a:rPr kumimoji="1" lang="zh-CN" altLang="en-US" smtClean="0"/>
              <a:t>38</a:t>
            </a:fld>
            <a:endParaRPr kumimoji="1" lang="zh-CN" altLang="en-US"/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9344D3DE-FBA9-911A-F9A1-BA4E8FC9C50C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(WDD)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42F9742D-F6EE-044D-EB7D-ADF2B8B125EC}"/>
              </a:ext>
            </a:extLst>
          </p:cNvPr>
          <p:cNvSpPr txBox="1"/>
          <p:nvPr/>
        </p:nvSpPr>
        <p:spPr>
          <a:xfrm>
            <a:off x="6796077" y="1212967"/>
            <a:ext cx="46009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endParaRPr kumimoji="1" lang="en-US" altLang="zh-CN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①②③④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⑤⑥⑦⑧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|=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1" lang="en-US" altLang="zh-CN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1926321-68D5-27F9-1D12-0215686FC9AB}"/>
              </a:ext>
            </a:extLst>
          </p:cNvPr>
          <p:cNvSpPr txBox="1"/>
          <p:nvPr/>
        </p:nvSpPr>
        <p:spPr>
          <a:xfrm>
            <a:off x="6796077" y="2592702"/>
            <a:ext cx="538980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divide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evenly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endParaRPr kumimoji="1" lang="en-US" altLang="zh-CN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weight(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①②③④⑤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≈</a:t>
            </a:r>
            <a:r>
              <a:rPr kumimoji="1" lang="zh-CN" alt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weight(</a:t>
            </a:r>
            <a:r>
              <a:rPr kumimoji="1" lang="en-US" altLang="zh-C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⑥⑦⑧</a:t>
            </a:r>
            <a:r>
              <a:rPr kumimoji="1" lang="en-US" altLang="zh-CN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kumimoji="1" lang="zh-CN" altLang="en-US" sz="2200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" name="直线箭头连接符 2">
            <a:extLst>
              <a:ext uri="{FF2B5EF4-FFF2-40B4-BE49-F238E27FC236}">
                <a16:creationId xmlns:a16="http://schemas.microsoft.com/office/drawing/2014/main" id="{AD67B296-F57B-26A8-D0C0-F262185882D8}"/>
              </a:ext>
            </a:extLst>
          </p:cNvPr>
          <p:cNvCxnSpPr>
            <a:cxnSpLocks/>
          </p:cNvCxnSpPr>
          <p:nvPr/>
        </p:nvCxnSpPr>
        <p:spPr>
          <a:xfrm>
            <a:off x="9308214" y="2041408"/>
            <a:ext cx="0" cy="60489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58A66199-0B15-DA2B-2C08-D9DEBA1C59DC}"/>
              </a:ext>
            </a:extLst>
          </p:cNvPr>
          <p:cNvSpPr txBox="1"/>
          <p:nvPr/>
        </p:nvSpPr>
        <p:spPr>
          <a:xfrm>
            <a:off x="9315675" y="2109362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内容占位符 2">
            <a:extLst>
              <a:ext uri="{FF2B5EF4-FFF2-40B4-BE49-F238E27FC236}">
                <a16:creationId xmlns:a16="http://schemas.microsoft.com/office/drawing/2014/main" id="{1A40CA42-C590-7A83-FC31-B16296EB22F0}"/>
              </a:ext>
            </a:extLst>
          </p:cNvPr>
          <p:cNvSpPr txBox="1">
            <a:spLocks/>
          </p:cNvSpPr>
          <p:nvPr/>
        </p:nvSpPr>
        <p:spPr>
          <a:xfrm>
            <a:off x="1237925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66" name="内容占位符 2">
            <a:extLst>
              <a:ext uri="{FF2B5EF4-FFF2-40B4-BE49-F238E27FC236}">
                <a16:creationId xmlns:a16="http://schemas.microsoft.com/office/drawing/2014/main" id="{CA7D12FB-6C12-3D4B-85E9-228D3F051553}"/>
              </a:ext>
            </a:extLst>
          </p:cNvPr>
          <p:cNvSpPr txBox="1">
            <a:spLocks/>
          </p:cNvSpPr>
          <p:nvPr/>
        </p:nvSpPr>
        <p:spPr>
          <a:xfrm>
            <a:off x="1237925" y="171780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67" name="内容占位符 2">
            <a:extLst>
              <a:ext uri="{FF2B5EF4-FFF2-40B4-BE49-F238E27FC236}">
                <a16:creationId xmlns:a16="http://schemas.microsoft.com/office/drawing/2014/main" id="{E48730D4-502F-9C23-3034-BD04C04EEECC}"/>
              </a:ext>
            </a:extLst>
          </p:cNvPr>
          <p:cNvSpPr txBox="1">
            <a:spLocks/>
          </p:cNvSpPr>
          <p:nvPr/>
        </p:nvSpPr>
        <p:spPr>
          <a:xfrm>
            <a:off x="1237925" y="199033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68" name="内容占位符 2">
            <a:extLst>
              <a:ext uri="{FF2B5EF4-FFF2-40B4-BE49-F238E27FC236}">
                <a16:creationId xmlns:a16="http://schemas.microsoft.com/office/drawing/2014/main" id="{498DDD10-F5A1-D8E8-8B06-D2AFBECC339B}"/>
              </a:ext>
            </a:extLst>
          </p:cNvPr>
          <p:cNvSpPr txBox="1">
            <a:spLocks/>
          </p:cNvSpPr>
          <p:nvPr/>
        </p:nvSpPr>
        <p:spPr>
          <a:xfrm>
            <a:off x="1237925" y="226619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69" name="内容占位符 2">
            <a:extLst>
              <a:ext uri="{FF2B5EF4-FFF2-40B4-BE49-F238E27FC236}">
                <a16:creationId xmlns:a16="http://schemas.microsoft.com/office/drawing/2014/main" id="{9FB597E1-9137-9357-6CA8-910A7D3681DB}"/>
              </a:ext>
            </a:extLst>
          </p:cNvPr>
          <p:cNvSpPr txBox="1">
            <a:spLocks/>
          </p:cNvSpPr>
          <p:nvPr/>
        </p:nvSpPr>
        <p:spPr>
          <a:xfrm>
            <a:off x="1237925" y="2534856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70" name="内容占位符 2">
            <a:extLst>
              <a:ext uri="{FF2B5EF4-FFF2-40B4-BE49-F238E27FC236}">
                <a16:creationId xmlns:a16="http://schemas.microsoft.com/office/drawing/2014/main" id="{2F3A6486-D4C3-41E0-7272-C5259337815D}"/>
              </a:ext>
            </a:extLst>
          </p:cNvPr>
          <p:cNvSpPr txBox="1">
            <a:spLocks/>
          </p:cNvSpPr>
          <p:nvPr/>
        </p:nvSpPr>
        <p:spPr>
          <a:xfrm>
            <a:off x="1237925" y="3249016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71" name="内容占位符 2">
            <a:extLst>
              <a:ext uri="{FF2B5EF4-FFF2-40B4-BE49-F238E27FC236}">
                <a16:creationId xmlns:a16="http://schemas.microsoft.com/office/drawing/2014/main" id="{6B5C081C-0633-7CA8-3207-A0DFD0FEC809}"/>
              </a:ext>
            </a:extLst>
          </p:cNvPr>
          <p:cNvSpPr txBox="1">
            <a:spLocks/>
          </p:cNvSpPr>
          <p:nvPr/>
        </p:nvSpPr>
        <p:spPr>
          <a:xfrm>
            <a:off x="1237925" y="4019178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72" name="内容占位符 2">
            <a:extLst>
              <a:ext uri="{FF2B5EF4-FFF2-40B4-BE49-F238E27FC236}">
                <a16:creationId xmlns:a16="http://schemas.microsoft.com/office/drawing/2014/main" id="{1164094B-352B-FEF5-11D2-2BAD51CF63B1}"/>
              </a:ext>
            </a:extLst>
          </p:cNvPr>
          <p:cNvSpPr txBox="1">
            <a:spLocks/>
          </p:cNvSpPr>
          <p:nvPr/>
        </p:nvSpPr>
        <p:spPr>
          <a:xfrm>
            <a:off x="1237925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73" name="内容占位符 2">
            <a:extLst>
              <a:ext uri="{FF2B5EF4-FFF2-40B4-BE49-F238E27FC236}">
                <a16:creationId xmlns:a16="http://schemas.microsoft.com/office/drawing/2014/main" id="{24E2E4CB-35F2-ADF4-346F-C599F9B7F73F}"/>
              </a:ext>
            </a:extLst>
          </p:cNvPr>
          <p:cNvSpPr txBox="1">
            <a:spLocks/>
          </p:cNvSpPr>
          <p:nvPr/>
        </p:nvSpPr>
        <p:spPr>
          <a:xfrm>
            <a:off x="260360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74" name="直线连接符 73">
            <a:extLst>
              <a:ext uri="{FF2B5EF4-FFF2-40B4-BE49-F238E27FC236}">
                <a16:creationId xmlns:a16="http://schemas.microsoft.com/office/drawing/2014/main" id="{EA8C2304-EF8E-8C40-9C89-E8B6FEF18581}"/>
              </a:ext>
            </a:extLst>
          </p:cNvPr>
          <p:cNvCxnSpPr>
            <a:cxnSpLocks/>
            <a:stCxn id="73" idx="3"/>
            <a:endCxn id="65" idx="1"/>
          </p:cNvCxnSpPr>
          <p:nvPr/>
        </p:nvCxnSpPr>
        <p:spPr>
          <a:xfrm flipV="1">
            <a:off x="974206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线连接符 74">
            <a:extLst>
              <a:ext uri="{FF2B5EF4-FFF2-40B4-BE49-F238E27FC236}">
                <a16:creationId xmlns:a16="http://schemas.microsoft.com/office/drawing/2014/main" id="{426E51E8-E3A3-7D11-313B-E04339D6CC25}"/>
              </a:ext>
            </a:extLst>
          </p:cNvPr>
          <p:cNvCxnSpPr>
            <a:cxnSpLocks/>
            <a:stCxn id="73" idx="3"/>
            <a:endCxn id="66" idx="1"/>
          </p:cNvCxnSpPr>
          <p:nvPr/>
        </p:nvCxnSpPr>
        <p:spPr>
          <a:xfrm flipV="1">
            <a:off x="974206" y="1855517"/>
            <a:ext cx="263719" cy="137515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线连接符 75">
            <a:extLst>
              <a:ext uri="{FF2B5EF4-FFF2-40B4-BE49-F238E27FC236}">
                <a16:creationId xmlns:a16="http://schemas.microsoft.com/office/drawing/2014/main" id="{7470FE35-40D0-471C-750F-1104AA4E39FC}"/>
              </a:ext>
            </a:extLst>
          </p:cNvPr>
          <p:cNvCxnSpPr>
            <a:cxnSpLocks/>
            <a:stCxn id="73" idx="3"/>
            <a:endCxn id="67" idx="1"/>
          </p:cNvCxnSpPr>
          <p:nvPr/>
        </p:nvCxnSpPr>
        <p:spPr>
          <a:xfrm flipV="1">
            <a:off x="974206" y="2128044"/>
            <a:ext cx="263719" cy="110262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线连接符 76">
            <a:extLst>
              <a:ext uri="{FF2B5EF4-FFF2-40B4-BE49-F238E27FC236}">
                <a16:creationId xmlns:a16="http://schemas.microsoft.com/office/drawing/2014/main" id="{7B3C35D7-6810-7A0E-2C48-DAD8F510FCB3}"/>
              </a:ext>
            </a:extLst>
          </p:cNvPr>
          <p:cNvCxnSpPr>
            <a:cxnSpLocks/>
            <a:stCxn id="73" idx="3"/>
            <a:endCxn id="69" idx="1"/>
          </p:cNvCxnSpPr>
          <p:nvPr/>
        </p:nvCxnSpPr>
        <p:spPr>
          <a:xfrm flipV="1">
            <a:off x="974206" y="2672567"/>
            <a:ext cx="263719" cy="55810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线连接符 77">
            <a:extLst>
              <a:ext uri="{FF2B5EF4-FFF2-40B4-BE49-F238E27FC236}">
                <a16:creationId xmlns:a16="http://schemas.microsoft.com/office/drawing/2014/main" id="{B0624E85-1931-4CB8-50C4-299E8C089585}"/>
              </a:ext>
            </a:extLst>
          </p:cNvPr>
          <p:cNvCxnSpPr>
            <a:cxnSpLocks/>
            <a:stCxn id="73" idx="3"/>
            <a:endCxn id="70" idx="1"/>
          </p:cNvCxnSpPr>
          <p:nvPr/>
        </p:nvCxnSpPr>
        <p:spPr>
          <a:xfrm>
            <a:off x="974206" y="3230673"/>
            <a:ext cx="263719" cy="40386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直线连接符 78">
            <a:extLst>
              <a:ext uri="{FF2B5EF4-FFF2-40B4-BE49-F238E27FC236}">
                <a16:creationId xmlns:a16="http://schemas.microsoft.com/office/drawing/2014/main" id="{19708957-190C-F096-70AE-26CF1AF17207}"/>
              </a:ext>
            </a:extLst>
          </p:cNvPr>
          <p:cNvCxnSpPr>
            <a:cxnSpLocks/>
            <a:stCxn id="73" idx="3"/>
            <a:endCxn id="71" idx="1"/>
          </p:cNvCxnSpPr>
          <p:nvPr/>
        </p:nvCxnSpPr>
        <p:spPr>
          <a:xfrm>
            <a:off x="974206" y="3230673"/>
            <a:ext cx="263719" cy="145962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直线连接符 79">
            <a:extLst>
              <a:ext uri="{FF2B5EF4-FFF2-40B4-BE49-F238E27FC236}">
                <a16:creationId xmlns:a16="http://schemas.microsoft.com/office/drawing/2014/main" id="{C43109F0-BD7B-1CB5-BF84-BCEC76DB168C}"/>
              </a:ext>
            </a:extLst>
          </p:cNvPr>
          <p:cNvCxnSpPr>
            <a:cxnSpLocks/>
            <a:stCxn id="73" idx="3"/>
            <a:endCxn id="72" idx="1"/>
          </p:cNvCxnSpPr>
          <p:nvPr/>
        </p:nvCxnSpPr>
        <p:spPr>
          <a:xfrm>
            <a:off x="974206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线连接符 80">
            <a:extLst>
              <a:ext uri="{FF2B5EF4-FFF2-40B4-BE49-F238E27FC236}">
                <a16:creationId xmlns:a16="http://schemas.microsoft.com/office/drawing/2014/main" id="{80B9ED7B-3F9D-6D70-B781-59E546682DAE}"/>
              </a:ext>
            </a:extLst>
          </p:cNvPr>
          <p:cNvCxnSpPr>
            <a:cxnSpLocks/>
            <a:stCxn id="73" idx="3"/>
            <a:endCxn id="68" idx="1"/>
          </p:cNvCxnSpPr>
          <p:nvPr/>
        </p:nvCxnSpPr>
        <p:spPr>
          <a:xfrm flipV="1">
            <a:off x="974206" y="2403902"/>
            <a:ext cx="263719" cy="82677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文本框 81">
            <a:extLst>
              <a:ext uri="{FF2B5EF4-FFF2-40B4-BE49-F238E27FC236}">
                <a16:creationId xmlns:a16="http://schemas.microsoft.com/office/drawing/2014/main" id="{A9283C07-CC83-EAD4-5591-BCD3B9126715}"/>
              </a:ext>
            </a:extLst>
          </p:cNvPr>
          <p:cNvSpPr txBox="1"/>
          <p:nvPr/>
        </p:nvSpPr>
        <p:spPr>
          <a:xfrm>
            <a:off x="4622591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2B84291A-A70F-DE8B-D3FC-3A814DDC3436}"/>
              </a:ext>
            </a:extLst>
          </p:cNvPr>
          <p:cNvSpPr txBox="1"/>
          <p:nvPr/>
        </p:nvSpPr>
        <p:spPr>
          <a:xfrm>
            <a:off x="4622590" y="17028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18A22B20-AE41-E3F0-E497-F1F29A23ACCF}"/>
              </a:ext>
            </a:extLst>
          </p:cNvPr>
          <p:cNvSpPr txBox="1"/>
          <p:nvPr/>
        </p:nvSpPr>
        <p:spPr>
          <a:xfrm>
            <a:off x="4622589" y="195596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D5EABDDC-BD34-49FA-9978-D13688A80863}"/>
              </a:ext>
            </a:extLst>
          </p:cNvPr>
          <p:cNvSpPr txBox="1"/>
          <p:nvPr/>
        </p:nvSpPr>
        <p:spPr>
          <a:xfrm>
            <a:off x="4617710" y="222985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22329EE5-0350-341B-00D7-C9BDC24001FC}"/>
              </a:ext>
            </a:extLst>
          </p:cNvPr>
          <p:cNvSpPr txBox="1"/>
          <p:nvPr/>
        </p:nvSpPr>
        <p:spPr>
          <a:xfrm>
            <a:off x="4617710" y="250370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CD5793CD-33A3-FBC4-0B6E-E11777560AA7}"/>
              </a:ext>
            </a:extLst>
          </p:cNvPr>
          <p:cNvSpPr txBox="1"/>
          <p:nvPr/>
        </p:nvSpPr>
        <p:spPr>
          <a:xfrm>
            <a:off x="4622591" y="3465263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68797EEB-E642-1B8E-7A2C-F393B4AD4F1A}"/>
              </a:ext>
            </a:extLst>
          </p:cNvPr>
          <p:cNvSpPr txBox="1"/>
          <p:nvPr/>
        </p:nvSpPr>
        <p:spPr>
          <a:xfrm>
            <a:off x="4633811" y="452102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7202A299-AB00-7306-467E-B846B01292BE}"/>
              </a:ext>
            </a:extLst>
          </p:cNvPr>
          <p:cNvSpPr txBox="1"/>
          <p:nvPr/>
        </p:nvSpPr>
        <p:spPr>
          <a:xfrm>
            <a:off x="4633811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581027E5-939B-E855-3C48-AB7C82A9A6B0}"/>
              </a:ext>
            </a:extLst>
          </p:cNvPr>
          <p:cNvSpPr txBox="1"/>
          <p:nvPr/>
        </p:nvSpPr>
        <p:spPr>
          <a:xfrm>
            <a:off x="5386769" y="1394547"/>
            <a:ext cx="130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50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5613B900-0BE0-6BDC-7331-5D4C01D93783}"/>
              </a:ext>
            </a:extLst>
          </p:cNvPr>
          <p:cNvSpPr txBox="1"/>
          <p:nvPr/>
        </p:nvSpPr>
        <p:spPr>
          <a:xfrm>
            <a:off x="5388024" y="1660714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80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7AF21A77-B673-ADC5-9024-196724D27D32}"/>
              </a:ext>
            </a:extLst>
          </p:cNvPr>
          <p:cNvSpPr txBox="1"/>
          <p:nvPr/>
        </p:nvSpPr>
        <p:spPr>
          <a:xfrm>
            <a:off x="5388023" y="1929615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35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F2DD1342-AA34-2113-5F5B-4A1D0BFBEE16}"/>
              </a:ext>
            </a:extLst>
          </p:cNvPr>
          <p:cNvSpPr txBox="1"/>
          <p:nvPr/>
        </p:nvSpPr>
        <p:spPr>
          <a:xfrm>
            <a:off x="5386772" y="2201476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70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66EEDA39-D3DF-D49F-B437-5B40305B7137}"/>
              </a:ext>
            </a:extLst>
          </p:cNvPr>
          <p:cNvSpPr txBox="1"/>
          <p:nvPr/>
        </p:nvSpPr>
        <p:spPr>
          <a:xfrm>
            <a:off x="5386771" y="2476843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80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D6D791A6-A535-776F-CB71-56181CACDCB4}"/>
              </a:ext>
            </a:extLst>
          </p:cNvPr>
          <p:cNvSpPr txBox="1"/>
          <p:nvPr/>
        </p:nvSpPr>
        <p:spPr>
          <a:xfrm>
            <a:off x="5386771" y="3165567"/>
            <a:ext cx="13086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kumimoji="1" lang="en-US" altLang="zh-CN" sz="1800" b="1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8D5DC697-99B5-8C93-3C57-730D8A314BFD}"/>
              </a:ext>
            </a:extLst>
          </p:cNvPr>
          <p:cNvSpPr txBox="1"/>
          <p:nvPr/>
        </p:nvSpPr>
        <p:spPr>
          <a:xfrm>
            <a:off x="5386770" y="4253823"/>
            <a:ext cx="130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47</a:t>
            </a:r>
            <a:endParaRPr kumimoji="1" lang="zh-CN" altLang="en-US" dirty="0">
              <a:highlight>
                <a:srgbClr val="C0C0C0"/>
              </a:highlight>
            </a:endParaRPr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0C6A46E0-0DA6-7B2C-8017-4E9B8FAE3261}"/>
              </a:ext>
            </a:extLst>
          </p:cNvPr>
          <p:cNvSpPr txBox="1"/>
          <p:nvPr/>
        </p:nvSpPr>
        <p:spPr>
          <a:xfrm>
            <a:off x="5386770" y="4526659"/>
            <a:ext cx="13086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60</a:t>
            </a: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kumimoji="1" lang="zh-CN" altLang="en-US" dirty="0">
              <a:solidFill>
                <a:schemeClr val="bg1">
                  <a:lumMod val="75000"/>
                </a:schemeClr>
              </a:solidFill>
              <a:highlight>
                <a:srgbClr val="C0C0C0"/>
              </a:highlight>
            </a:endParaRPr>
          </a:p>
          <a:p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weight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r>
              <a:rPr kumimoji="1" lang="zh-CN" altLang="en-US" sz="1800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b="1" dirty="0">
                <a:solidFill>
                  <a:schemeClr val="bg1">
                    <a:lumMod val="75000"/>
                  </a:schemeClr>
                </a:solidFill>
                <a:highlight>
                  <a:srgbClr val="C0C0C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16</a:t>
            </a:r>
          </a:p>
        </p:txBody>
      </p:sp>
      <p:sp>
        <p:nvSpPr>
          <p:cNvPr id="99" name="文本框 98">
            <a:extLst>
              <a:ext uri="{FF2B5EF4-FFF2-40B4-BE49-F238E27FC236}">
                <a16:creationId xmlns:a16="http://schemas.microsoft.com/office/drawing/2014/main" id="{95C7C438-969C-8449-37D3-9FACB9024CEA}"/>
              </a:ext>
            </a:extLst>
          </p:cNvPr>
          <p:cNvSpPr txBox="1"/>
          <p:nvPr/>
        </p:nvSpPr>
        <p:spPr>
          <a:xfrm>
            <a:off x="6796077" y="3612094"/>
            <a:ext cx="53383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probability-guided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B412A173-49B9-13CA-17A4-BF56DDB76A78}"/>
              </a:ext>
            </a:extLst>
          </p:cNvPr>
          <p:cNvSpPr txBox="1"/>
          <p:nvPr/>
        </p:nvSpPr>
        <p:spPr>
          <a:xfrm>
            <a:off x="6796076" y="4685288"/>
            <a:ext cx="520910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WProbDD: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weighted-probabilistic</a:t>
            </a:r>
            <a:r>
              <a:rPr kumimoji="1" lang="zh-CN" altLang="en-US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model-</a:t>
            </a:r>
          </a:p>
          <a:p>
            <a:r>
              <a:rPr kumimoji="1" lang="zh-CN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kumimoji="1" lang="en-US" altLang="zh-CN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guided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Always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optimal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(maximize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weights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deleted)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details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直线箭头连接符 100">
            <a:extLst>
              <a:ext uri="{FF2B5EF4-FFF2-40B4-BE49-F238E27FC236}">
                <a16:creationId xmlns:a16="http://schemas.microsoft.com/office/drawing/2014/main" id="{70C82695-0B4B-31CA-2E1A-3F3773316C7A}"/>
              </a:ext>
            </a:extLst>
          </p:cNvPr>
          <p:cNvCxnSpPr>
            <a:cxnSpLocks/>
          </p:cNvCxnSpPr>
          <p:nvPr/>
        </p:nvCxnSpPr>
        <p:spPr>
          <a:xfrm>
            <a:off x="9324314" y="4133656"/>
            <a:ext cx="0" cy="60489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" name="文本框 101">
            <a:extLst>
              <a:ext uri="{FF2B5EF4-FFF2-40B4-BE49-F238E27FC236}">
                <a16:creationId xmlns:a16="http://schemas.microsoft.com/office/drawing/2014/main" id="{09F376AC-FADC-8303-5020-2394B2DDEA61}"/>
              </a:ext>
            </a:extLst>
          </p:cNvPr>
          <p:cNvSpPr txBox="1"/>
          <p:nvPr/>
        </p:nvSpPr>
        <p:spPr>
          <a:xfrm>
            <a:off x="9331775" y="4201610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2286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 p14:dur="600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68C213C-C4BD-0DCC-6522-44B63BF3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39</a:t>
            </a:fld>
            <a:endParaRPr kumimoji="1"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F223A276-7B8D-E05B-E5A0-E591C87F0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kumimoji="1"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34ED94B-7699-8F2A-328A-9F22979EAF73}"/>
              </a:ext>
            </a:extLst>
          </p:cNvPr>
          <p:cNvSpPr txBox="1"/>
          <p:nvPr/>
        </p:nvSpPr>
        <p:spPr>
          <a:xfrm>
            <a:off x="5779492" y="1308551"/>
            <a:ext cx="1981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4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Benchmarks: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9560086-D299-2D5D-FA8B-854684045588}"/>
              </a:ext>
            </a:extLst>
          </p:cNvPr>
          <p:cNvSpPr txBox="1"/>
          <p:nvPr/>
        </p:nvSpPr>
        <p:spPr>
          <a:xfrm>
            <a:off x="808703" y="2739635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Applications: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89192B2-818C-71F4-D463-9F318D716DF6}"/>
              </a:ext>
            </a:extLst>
          </p:cNvPr>
          <p:cNvSpPr txBox="1"/>
          <p:nvPr/>
        </p:nvSpPr>
        <p:spPr>
          <a:xfrm>
            <a:off x="5775357" y="3535597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4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Metrics:</a:t>
            </a:r>
            <a:endParaRPr kumimoji="1" lang="en-US" altLang="zh-CN" sz="20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2DE89FB-C6D2-2028-4C81-FAABF9E49914}"/>
              </a:ext>
            </a:extLst>
          </p:cNvPr>
          <p:cNvSpPr txBox="1"/>
          <p:nvPr/>
        </p:nvSpPr>
        <p:spPr>
          <a:xfrm>
            <a:off x="909644" y="1308551"/>
            <a:ext cx="19656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885BD7E-D504-A79F-8C2E-C1A8F009AE7D}"/>
              </a:ext>
            </a:extLst>
          </p:cNvPr>
          <p:cNvSpPr txBox="1"/>
          <p:nvPr/>
        </p:nvSpPr>
        <p:spPr>
          <a:xfrm>
            <a:off x="909644" y="3201300"/>
            <a:ext cx="4955396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HDD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HDD-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dirty="0">
                <a:latin typeface="Arial" panose="020B0604020202020204" pitchFamily="34" charset="0"/>
                <a:cs typeface="Arial" panose="020B0604020202020204" pitchFamily="34" charset="0"/>
              </a:rPr>
              <a:t>v.s.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HDD-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HDD-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dirty="0">
                <a:latin typeface="Arial" panose="020B0604020202020204" pitchFamily="34" charset="0"/>
                <a:cs typeface="Arial" panose="020B0604020202020204" pitchFamily="34" charset="0"/>
              </a:rPr>
              <a:t>v.s.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HDD-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kumimoji="1" lang="en-US" altLang="zh-CN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Perses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Perses-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dirty="0">
                <a:latin typeface="Arial" panose="020B0604020202020204" pitchFamily="34" charset="0"/>
                <a:cs typeface="Arial" panose="020B0604020202020204" pitchFamily="34" charset="0"/>
              </a:rPr>
              <a:t>v.s.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Perses-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Perses-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i="1" dirty="0">
                <a:latin typeface="Arial" panose="020B0604020202020204" pitchFamily="34" charset="0"/>
                <a:cs typeface="Arial" panose="020B0604020202020204" pitchFamily="34" charset="0"/>
              </a:rPr>
              <a:t>v.s.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Perses-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43B5AD4-519D-CB91-F24C-C71350A3A9E0}"/>
              </a:ext>
            </a:extLst>
          </p:cNvPr>
          <p:cNvSpPr txBox="1"/>
          <p:nvPr/>
        </p:nvSpPr>
        <p:spPr>
          <a:xfrm>
            <a:off x="5876298" y="1767085"/>
            <a:ext cx="528240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32</a:t>
            </a:r>
            <a:r>
              <a:rPr kumimoji="1" lang="zh-CN" altLang="en-US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</a:t>
            </a:r>
            <a:r>
              <a:rPr kumimoji="1" lang="zh-CN" altLang="en-US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programs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trigger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bugs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GCC/LLVM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77,723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tokens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on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average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endParaRPr kumimoji="1" lang="en-US" altLang="zh-CN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30</a:t>
            </a:r>
            <a:r>
              <a:rPr kumimoji="1" lang="zh-CN" altLang="en-US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XML</a:t>
            </a:r>
            <a:r>
              <a:rPr kumimoji="1" lang="zh-CN" altLang="en-US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files</a:t>
            </a:r>
            <a:r>
              <a:rPr kumimoji="1" lang="zh-CN" altLang="en-US" sz="20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trigger</a:t>
            </a:r>
            <a:r>
              <a:rPr kumimoji="1" lang="zh-CN" altLang="en-US" sz="20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bugs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Basex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20,197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tokens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on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average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03B5E51-7078-E575-9D98-8EE7C2EDE88C}"/>
              </a:ext>
            </a:extLst>
          </p:cNvPr>
          <p:cNvSpPr txBox="1"/>
          <p:nvPr/>
        </p:nvSpPr>
        <p:spPr>
          <a:xfrm>
            <a:off x="5876298" y="3997262"/>
            <a:ext cx="512191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Efficiency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Processing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time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(seconds)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kumimoji="1" lang="en-US" altLang="zh-CN" sz="20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Effectiveness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minimized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  <a:r>
              <a:rPr kumimoji="1" lang="zh-CN" alt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(tokens)</a:t>
            </a:r>
          </a:p>
        </p:txBody>
      </p:sp>
    </p:spTree>
    <p:extLst>
      <p:ext uri="{BB962C8B-B14F-4D97-AF65-F5344CB8AC3E}">
        <p14:creationId xmlns:p14="http://schemas.microsoft.com/office/powerpoint/2010/main" val="199927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3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B2110-4EEB-8EDE-66FF-6990E9EE6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A769C7-225F-1899-4BA6-B2BD4DB78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Background: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3600" u="sng" dirty="0">
                <a:latin typeface="Arial" panose="020B0604020202020204" pitchFamily="34" charset="0"/>
                <a:cs typeface="Arial" panose="020B0604020202020204" pitchFamily="34" charset="0"/>
              </a:rPr>
              <a:t>Minimization</a:t>
            </a:r>
            <a:r>
              <a:rPr kumimoji="1" lang="zh-CN" alt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3600" u="sng" dirty="0">
                <a:latin typeface="Arial" panose="020B0604020202020204" pitchFamily="34" charset="0"/>
                <a:cs typeface="Arial" panose="020B0604020202020204" pitchFamily="34" charset="0"/>
              </a:rPr>
              <a:t>Approaches</a:t>
            </a:r>
            <a:endParaRPr kumimoji="1" lang="zh-CN" alt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66CBC0B-2594-618F-4C0E-21D7C3AFE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4</a:t>
            </a:fld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11ADFDC-EA7C-76EA-84B1-A08B464FD419}"/>
              </a:ext>
            </a:extLst>
          </p:cNvPr>
          <p:cNvSpPr txBox="1"/>
          <p:nvPr/>
        </p:nvSpPr>
        <p:spPr>
          <a:xfrm>
            <a:off x="838200" y="1520971"/>
            <a:ext cx="4219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u="sng" dirty="0">
                <a:latin typeface="Arial" panose="020B0604020202020204" pitchFamily="34" charset="0"/>
                <a:cs typeface="Arial" panose="020B0604020202020204" pitchFamily="34" charset="0"/>
              </a:rPr>
              <a:t>List-based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89A355D-7724-1B97-3B1B-3865FF306CB0}"/>
              </a:ext>
            </a:extLst>
          </p:cNvPr>
          <p:cNvSpPr txBox="1"/>
          <p:nvPr/>
        </p:nvSpPr>
        <p:spPr>
          <a:xfrm>
            <a:off x="838200" y="2195858"/>
            <a:ext cx="4673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Represent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e.g.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tokens,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lines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DCDADDB-A0CD-5363-0D1B-70C576E53274}"/>
              </a:ext>
            </a:extLst>
          </p:cNvPr>
          <p:cNvSpPr txBox="1"/>
          <p:nvPr/>
        </p:nvSpPr>
        <p:spPr>
          <a:xfrm>
            <a:off x="6148925" y="1520971"/>
            <a:ext cx="4108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u="sng" dirty="0">
                <a:latin typeface="Arial" panose="020B0604020202020204" pitchFamily="34" charset="0"/>
                <a:cs typeface="Arial" panose="020B0604020202020204" pitchFamily="34" charset="0"/>
              </a:rPr>
              <a:t>Tree-based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HDD,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Perses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kumimoji="1"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C556DDF-EB4B-F293-7C3C-EE41C2BF8920}"/>
              </a:ext>
            </a:extLst>
          </p:cNvPr>
          <p:cNvSpPr txBox="1"/>
          <p:nvPr/>
        </p:nvSpPr>
        <p:spPr>
          <a:xfrm>
            <a:off x="6148925" y="2193257"/>
            <a:ext cx="569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Represent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tree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(e.g.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parse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tree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AST)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BB354AAE-161C-0648-B709-5BA2277AF494}"/>
              </a:ext>
            </a:extLst>
          </p:cNvPr>
          <p:cNvSpPr/>
          <p:nvPr/>
        </p:nvSpPr>
        <p:spPr>
          <a:xfrm>
            <a:off x="7084877" y="3352946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8A404DF8-EDC3-A593-2FD8-4388A2BE1599}"/>
              </a:ext>
            </a:extLst>
          </p:cNvPr>
          <p:cNvSpPr/>
          <p:nvPr/>
        </p:nvSpPr>
        <p:spPr>
          <a:xfrm>
            <a:off x="6622557" y="374271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A8895ADB-F604-D38A-926A-733FBDC829E7}"/>
              </a:ext>
            </a:extLst>
          </p:cNvPr>
          <p:cNvSpPr/>
          <p:nvPr/>
        </p:nvSpPr>
        <p:spPr>
          <a:xfrm>
            <a:off x="7235612" y="374271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22E5EEC8-A73C-C596-0966-60DDAAB6BD52}"/>
              </a:ext>
            </a:extLst>
          </p:cNvPr>
          <p:cNvSpPr/>
          <p:nvPr/>
        </p:nvSpPr>
        <p:spPr>
          <a:xfrm>
            <a:off x="6932477" y="374271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5AAA612E-B7D5-B943-D675-60141B8FB375}"/>
              </a:ext>
            </a:extLst>
          </p:cNvPr>
          <p:cNvSpPr/>
          <p:nvPr/>
        </p:nvSpPr>
        <p:spPr>
          <a:xfrm>
            <a:off x="7554407" y="374271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A609E1D6-001C-38DF-6F4F-4218DFF0C9C8}"/>
              </a:ext>
            </a:extLst>
          </p:cNvPr>
          <p:cNvSpPr/>
          <p:nvPr/>
        </p:nvSpPr>
        <p:spPr>
          <a:xfrm>
            <a:off x="6326112" y="423237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6CBCA6ED-72B9-85FE-4A44-C2D08A9DCFAF}"/>
              </a:ext>
            </a:extLst>
          </p:cNvPr>
          <p:cNvSpPr/>
          <p:nvPr/>
        </p:nvSpPr>
        <p:spPr>
          <a:xfrm>
            <a:off x="6726285" y="423237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F0829BAB-A2E6-1EEB-99E3-BFAF03D0B04A}"/>
              </a:ext>
            </a:extLst>
          </p:cNvPr>
          <p:cNvSpPr/>
          <p:nvPr/>
        </p:nvSpPr>
        <p:spPr>
          <a:xfrm>
            <a:off x="7107285" y="423237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7F14DCF1-45BC-D82C-79FB-F86B804A3E08}"/>
              </a:ext>
            </a:extLst>
          </p:cNvPr>
          <p:cNvSpPr/>
          <p:nvPr/>
        </p:nvSpPr>
        <p:spPr>
          <a:xfrm>
            <a:off x="7348215" y="423237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E2239C49-E514-6830-D7B9-FD48A4532109}"/>
              </a:ext>
            </a:extLst>
          </p:cNvPr>
          <p:cNvSpPr/>
          <p:nvPr/>
        </p:nvSpPr>
        <p:spPr>
          <a:xfrm>
            <a:off x="7592504" y="423237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AC46BFC9-56DF-49F2-219A-CAEE214A343C}"/>
              </a:ext>
            </a:extLst>
          </p:cNvPr>
          <p:cNvSpPr/>
          <p:nvPr/>
        </p:nvSpPr>
        <p:spPr>
          <a:xfrm>
            <a:off x="7945812" y="4232370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8D78321C-0CF8-77C7-58A4-3C27C353167B}"/>
              </a:ext>
            </a:extLst>
          </p:cNvPr>
          <p:cNvCxnSpPr>
            <a:stCxn id="8" idx="2"/>
            <a:endCxn id="9" idx="0"/>
          </p:cNvCxnSpPr>
          <p:nvPr/>
        </p:nvCxnSpPr>
        <p:spPr>
          <a:xfrm flipH="1">
            <a:off x="6698757" y="3429146"/>
            <a:ext cx="386120" cy="3135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262FB655-77C3-DAD9-D941-918AFEA93780}"/>
              </a:ext>
            </a:extLst>
          </p:cNvPr>
          <p:cNvCxnSpPr>
            <a:stCxn id="8" idx="3"/>
            <a:endCxn id="11" idx="0"/>
          </p:cNvCxnSpPr>
          <p:nvPr/>
        </p:nvCxnSpPr>
        <p:spPr>
          <a:xfrm flipH="1">
            <a:off x="7008677" y="3483028"/>
            <a:ext cx="98518" cy="2596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id="{655DC558-D45A-3F55-3CD4-22C816FE5727}"/>
              </a:ext>
            </a:extLst>
          </p:cNvPr>
          <p:cNvCxnSpPr>
            <a:stCxn id="8" idx="5"/>
            <a:endCxn id="10" idx="0"/>
          </p:cNvCxnSpPr>
          <p:nvPr/>
        </p:nvCxnSpPr>
        <p:spPr>
          <a:xfrm>
            <a:off x="7214959" y="3483028"/>
            <a:ext cx="96853" cy="2596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C0DDA27C-1391-74D7-A564-D9FF7676CFD4}"/>
              </a:ext>
            </a:extLst>
          </p:cNvPr>
          <p:cNvCxnSpPr>
            <a:cxnSpLocks/>
            <a:stCxn id="8" idx="6"/>
            <a:endCxn id="12" idx="0"/>
          </p:cNvCxnSpPr>
          <p:nvPr/>
        </p:nvCxnSpPr>
        <p:spPr>
          <a:xfrm>
            <a:off x="7237277" y="3429146"/>
            <a:ext cx="393330" cy="3135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4843A3A8-4E6B-A63F-C500-28D5B19EF98B}"/>
              </a:ext>
            </a:extLst>
          </p:cNvPr>
          <p:cNvCxnSpPr>
            <a:stCxn id="9" idx="2"/>
            <a:endCxn id="13" idx="0"/>
          </p:cNvCxnSpPr>
          <p:nvPr/>
        </p:nvCxnSpPr>
        <p:spPr>
          <a:xfrm flipH="1">
            <a:off x="6402312" y="3818910"/>
            <a:ext cx="220245" cy="4134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C18B5A65-535B-E566-BBB8-C6AA34A650C0}"/>
              </a:ext>
            </a:extLst>
          </p:cNvPr>
          <p:cNvCxnSpPr>
            <a:stCxn id="9" idx="5"/>
            <a:endCxn id="14" idx="0"/>
          </p:cNvCxnSpPr>
          <p:nvPr/>
        </p:nvCxnSpPr>
        <p:spPr>
          <a:xfrm>
            <a:off x="6752639" y="3872792"/>
            <a:ext cx="49846" cy="3595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55B5A5AA-BCE4-E0FB-45EB-6E0AE15E9FB2}"/>
              </a:ext>
            </a:extLst>
          </p:cNvPr>
          <p:cNvCxnSpPr>
            <a:stCxn id="10" idx="3"/>
            <a:endCxn id="15" idx="0"/>
          </p:cNvCxnSpPr>
          <p:nvPr/>
        </p:nvCxnSpPr>
        <p:spPr>
          <a:xfrm flipH="1">
            <a:off x="7183485" y="3872792"/>
            <a:ext cx="74445" cy="3595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010B331B-2AB3-D040-C515-EEC3AC272C48}"/>
              </a:ext>
            </a:extLst>
          </p:cNvPr>
          <p:cNvCxnSpPr>
            <a:stCxn id="10" idx="4"/>
            <a:endCxn id="16" idx="0"/>
          </p:cNvCxnSpPr>
          <p:nvPr/>
        </p:nvCxnSpPr>
        <p:spPr>
          <a:xfrm>
            <a:off x="7311812" y="3895110"/>
            <a:ext cx="112603" cy="3372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0D8EBC98-1CEC-F45C-3667-0B15B568DDF9}"/>
              </a:ext>
            </a:extLst>
          </p:cNvPr>
          <p:cNvCxnSpPr>
            <a:cxnSpLocks/>
            <a:stCxn id="10" idx="5"/>
            <a:endCxn id="17" idx="0"/>
          </p:cNvCxnSpPr>
          <p:nvPr/>
        </p:nvCxnSpPr>
        <p:spPr>
          <a:xfrm>
            <a:off x="7365694" y="3872792"/>
            <a:ext cx="303010" cy="3595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A9539320-1752-18D2-DF30-4E5DAEE9A272}"/>
              </a:ext>
            </a:extLst>
          </p:cNvPr>
          <p:cNvCxnSpPr>
            <a:stCxn id="12" idx="6"/>
            <a:endCxn id="18" idx="0"/>
          </p:cNvCxnSpPr>
          <p:nvPr/>
        </p:nvCxnSpPr>
        <p:spPr>
          <a:xfrm>
            <a:off x="7706807" y="3818910"/>
            <a:ext cx="315205" cy="4134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椭圆 28">
            <a:extLst>
              <a:ext uri="{FF2B5EF4-FFF2-40B4-BE49-F238E27FC236}">
                <a16:creationId xmlns:a16="http://schemas.microsoft.com/office/drawing/2014/main" id="{3B77F5B9-ACBD-89B4-5E6D-E387F0B920E2}"/>
              </a:ext>
            </a:extLst>
          </p:cNvPr>
          <p:cNvSpPr/>
          <p:nvPr/>
        </p:nvSpPr>
        <p:spPr>
          <a:xfrm>
            <a:off x="10166919" y="3342675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id="{27D877ED-0064-8635-33BA-A96A47B5B2F2}"/>
              </a:ext>
            </a:extLst>
          </p:cNvPr>
          <p:cNvSpPr/>
          <p:nvPr/>
        </p:nvSpPr>
        <p:spPr>
          <a:xfrm>
            <a:off x="9704599" y="3732439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id="{F4963DBD-E705-DFAF-F77D-AF1E23FC8BDF}"/>
              </a:ext>
            </a:extLst>
          </p:cNvPr>
          <p:cNvSpPr/>
          <p:nvPr/>
        </p:nvSpPr>
        <p:spPr>
          <a:xfrm>
            <a:off x="10636449" y="3732439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id="{A6645B72-FB6F-BED5-2B70-BAEB55594312}"/>
              </a:ext>
            </a:extLst>
          </p:cNvPr>
          <p:cNvSpPr/>
          <p:nvPr/>
        </p:nvSpPr>
        <p:spPr>
          <a:xfrm>
            <a:off x="9408154" y="4222099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E5D722EC-BE3C-7CD9-3464-29D618A7EEEA}"/>
              </a:ext>
            </a:extLst>
          </p:cNvPr>
          <p:cNvSpPr/>
          <p:nvPr/>
        </p:nvSpPr>
        <p:spPr>
          <a:xfrm>
            <a:off x="9808327" y="4222099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id="{189E1123-6578-0F19-326E-3F55025DF77F}"/>
              </a:ext>
            </a:extLst>
          </p:cNvPr>
          <p:cNvSpPr/>
          <p:nvPr/>
        </p:nvSpPr>
        <p:spPr>
          <a:xfrm>
            <a:off x="11027854" y="4222099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5" name="直线连接符 34">
            <a:extLst>
              <a:ext uri="{FF2B5EF4-FFF2-40B4-BE49-F238E27FC236}">
                <a16:creationId xmlns:a16="http://schemas.microsoft.com/office/drawing/2014/main" id="{7BCFB06F-8316-C268-3F56-84F1FF2E8D5D}"/>
              </a:ext>
            </a:extLst>
          </p:cNvPr>
          <p:cNvCxnSpPr>
            <a:cxnSpLocks/>
            <a:stCxn id="29" idx="2"/>
            <a:endCxn id="30" idx="0"/>
          </p:cNvCxnSpPr>
          <p:nvPr/>
        </p:nvCxnSpPr>
        <p:spPr>
          <a:xfrm flipH="1">
            <a:off x="9780799" y="3418875"/>
            <a:ext cx="386120" cy="3135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4026BF48-9780-017B-D336-3642707A2B20}"/>
              </a:ext>
            </a:extLst>
          </p:cNvPr>
          <p:cNvCxnSpPr>
            <a:cxnSpLocks/>
            <a:stCxn id="29" idx="6"/>
            <a:endCxn id="31" idx="0"/>
          </p:cNvCxnSpPr>
          <p:nvPr/>
        </p:nvCxnSpPr>
        <p:spPr>
          <a:xfrm>
            <a:off x="10319319" y="3418875"/>
            <a:ext cx="393330" cy="3135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0E7F3BEF-D640-20C3-6324-7EC02E182FC6}"/>
              </a:ext>
            </a:extLst>
          </p:cNvPr>
          <p:cNvCxnSpPr>
            <a:cxnSpLocks/>
            <a:stCxn id="30" idx="2"/>
            <a:endCxn id="32" idx="0"/>
          </p:cNvCxnSpPr>
          <p:nvPr/>
        </p:nvCxnSpPr>
        <p:spPr>
          <a:xfrm flipH="1">
            <a:off x="9484354" y="3808639"/>
            <a:ext cx="220245" cy="4134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>
            <a:extLst>
              <a:ext uri="{FF2B5EF4-FFF2-40B4-BE49-F238E27FC236}">
                <a16:creationId xmlns:a16="http://schemas.microsoft.com/office/drawing/2014/main" id="{8DEE849C-DD2E-19A3-8530-5B0AEBD5B1EC}"/>
              </a:ext>
            </a:extLst>
          </p:cNvPr>
          <p:cNvCxnSpPr>
            <a:cxnSpLocks/>
            <a:stCxn id="30" idx="5"/>
            <a:endCxn id="33" idx="0"/>
          </p:cNvCxnSpPr>
          <p:nvPr/>
        </p:nvCxnSpPr>
        <p:spPr>
          <a:xfrm>
            <a:off x="9834681" y="3862521"/>
            <a:ext cx="49846" cy="3595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>
            <a:extLst>
              <a:ext uri="{FF2B5EF4-FFF2-40B4-BE49-F238E27FC236}">
                <a16:creationId xmlns:a16="http://schemas.microsoft.com/office/drawing/2014/main" id="{EAC76D5D-0009-8614-8E5E-6D115F17F609}"/>
              </a:ext>
            </a:extLst>
          </p:cNvPr>
          <p:cNvCxnSpPr>
            <a:stCxn id="31" idx="6"/>
            <a:endCxn id="34" idx="0"/>
          </p:cNvCxnSpPr>
          <p:nvPr/>
        </p:nvCxnSpPr>
        <p:spPr>
          <a:xfrm>
            <a:off x="10788849" y="3808639"/>
            <a:ext cx="315205" cy="4134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id="{6D4DE2C8-00D4-13F2-3275-35898840F9A3}"/>
              </a:ext>
            </a:extLst>
          </p:cNvPr>
          <p:cNvSpPr/>
          <p:nvPr/>
        </p:nvSpPr>
        <p:spPr>
          <a:xfrm>
            <a:off x="6499940" y="3689671"/>
            <a:ext cx="1348516" cy="237211"/>
          </a:xfrm>
          <a:prstGeom prst="rect">
            <a:avLst/>
          </a:pr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1" name="图形 40" descr="关闭 轮廓">
            <a:extLst>
              <a:ext uri="{FF2B5EF4-FFF2-40B4-BE49-F238E27FC236}">
                <a16:creationId xmlns:a16="http://schemas.microsoft.com/office/drawing/2014/main" id="{E7BE513E-29DD-CB36-A8D0-8A2CDA74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87550" y="3683143"/>
            <a:ext cx="259250" cy="259250"/>
          </a:xfrm>
          <a:prstGeom prst="rect">
            <a:avLst/>
          </a:prstGeom>
        </p:spPr>
      </p:pic>
      <p:pic>
        <p:nvPicPr>
          <p:cNvPr id="42" name="图形 41" descr="关闭 轮廓">
            <a:extLst>
              <a:ext uri="{FF2B5EF4-FFF2-40B4-BE49-F238E27FC236}">
                <a16:creationId xmlns:a16="http://schemas.microsoft.com/office/drawing/2014/main" id="{9D8D6E4B-14D9-688A-EFD7-DF9EFCAD5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90138" y="3682483"/>
            <a:ext cx="259250" cy="259250"/>
          </a:xfrm>
          <a:prstGeom prst="rect">
            <a:avLst/>
          </a:prstGeom>
        </p:spPr>
      </p:pic>
      <p:sp>
        <p:nvSpPr>
          <p:cNvPr id="44" name="矩形 43">
            <a:extLst>
              <a:ext uri="{FF2B5EF4-FFF2-40B4-BE49-F238E27FC236}">
                <a16:creationId xmlns:a16="http://schemas.microsoft.com/office/drawing/2014/main" id="{F287B700-E770-C657-787C-7455493A8D3A}"/>
              </a:ext>
            </a:extLst>
          </p:cNvPr>
          <p:cNvSpPr/>
          <p:nvPr/>
        </p:nvSpPr>
        <p:spPr>
          <a:xfrm>
            <a:off x="9568861" y="3682483"/>
            <a:ext cx="1348516" cy="237211"/>
          </a:xfrm>
          <a:prstGeom prst="rect">
            <a:avLst/>
          </a:pr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52" name="直线箭头连接符 51">
            <a:extLst>
              <a:ext uri="{FF2B5EF4-FFF2-40B4-BE49-F238E27FC236}">
                <a16:creationId xmlns:a16="http://schemas.microsoft.com/office/drawing/2014/main" id="{B4A4B4E4-3BEC-911E-4509-7B0C429D7DB3}"/>
              </a:ext>
            </a:extLst>
          </p:cNvPr>
          <p:cNvCxnSpPr>
            <a:cxnSpLocks/>
          </p:cNvCxnSpPr>
          <p:nvPr/>
        </p:nvCxnSpPr>
        <p:spPr>
          <a:xfrm>
            <a:off x="8047412" y="3913657"/>
            <a:ext cx="1365630" cy="10734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文本框 54">
            <a:extLst>
              <a:ext uri="{FF2B5EF4-FFF2-40B4-BE49-F238E27FC236}">
                <a16:creationId xmlns:a16="http://schemas.microsoft.com/office/drawing/2014/main" id="{1B82C815-C95A-B0EF-2F45-C36609940B03}"/>
              </a:ext>
            </a:extLst>
          </p:cNvPr>
          <p:cNvSpPr txBox="1"/>
          <p:nvPr/>
        </p:nvSpPr>
        <p:spPr>
          <a:xfrm>
            <a:off x="6148926" y="2559623"/>
            <a:ext cx="5022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u="sng" dirty="0"/>
              <a:t>Delta</a:t>
            </a:r>
            <a:r>
              <a:rPr lang="zh-CN" altLang="en-US" u="sng" dirty="0"/>
              <a:t> </a:t>
            </a:r>
            <a:r>
              <a:rPr lang="en-US" altLang="zh-CN" u="sng" dirty="0"/>
              <a:t>Debugging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prune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list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tree</a:t>
            </a:r>
            <a:r>
              <a:rPr lang="zh-CN" altLang="en-US" dirty="0"/>
              <a:t> </a:t>
            </a:r>
            <a:r>
              <a:rPr lang="en-US" altLang="zh-CN" dirty="0"/>
              <a:t>nodes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same</a:t>
            </a:r>
            <a:r>
              <a:rPr lang="zh-CN" altLang="en-US" dirty="0"/>
              <a:t> </a:t>
            </a:r>
            <a:r>
              <a:rPr lang="en-US" altLang="zh-CN" dirty="0"/>
              <a:t>level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CC905A5F-915D-8AAF-31B5-15AB37330951}"/>
              </a:ext>
            </a:extLst>
          </p:cNvPr>
          <p:cNvSpPr txBox="1"/>
          <p:nvPr/>
        </p:nvSpPr>
        <p:spPr>
          <a:xfrm>
            <a:off x="8114884" y="3652047"/>
            <a:ext cx="1230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id="{6B34875B-8CB6-5D8D-BD18-B70D4F3E7ED6}"/>
              </a:ext>
            </a:extLst>
          </p:cNvPr>
          <p:cNvSpPr/>
          <p:nvPr/>
        </p:nvSpPr>
        <p:spPr>
          <a:xfrm>
            <a:off x="9208658" y="5104627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id="{B9DD0770-71B2-749D-4109-83567C82D5A9}"/>
              </a:ext>
            </a:extLst>
          </p:cNvPr>
          <p:cNvSpPr/>
          <p:nvPr/>
        </p:nvSpPr>
        <p:spPr>
          <a:xfrm>
            <a:off x="8746338" y="5494391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id="{C390D7D4-9FA1-6F33-D98F-25D594F0630B}"/>
              </a:ext>
            </a:extLst>
          </p:cNvPr>
          <p:cNvSpPr/>
          <p:nvPr/>
        </p:nvSpPr>
        <p:spPr>
          <a:xfrm>
            <a:off x="9678188" y="5494391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83DDEDF9-F0EF-EEA4-F1AE-3159FDCE508E}"/>
              </a:ext>
            </a:extLst>
          </p:cNvPr>
          <p:cNvSpPr/>
          <p:nvPr/>
        </p:nvSpPr>
        <p:spPr>
          <a:xfrm>
            <a:off x="8850066" y="5984051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id="{CBFEC9FF-4B29-EB57-549B-09A8EAB01156}"/>
              </a:ext>
            </a:extLst>
          </p:cNvPr>
          <p:cNvSpPr/>
          <p:nvPr/>
        </p:nvSpPr>
        <p:spPr>
          <a:xfrm>
            <a:off x="10069593" y="5984051"/>
            <a:ext cx="152400" cy="152400"/>
          </a:xfrm>
          <a:prstGeom prst="ellipse">
            <a:avLst/>
          </a:prstGeom>
          <a:noFill/>
          <a:ln w="2222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68" name="直线连接符 67">
            <a:extLst>
              <a:ext uri="{FF2B5EF4-FFF2-40B4-BE49-F238E27FC236}">
                <a16:creationId xmlns:a16="http://schemas.microsoft.com/office/drawing/2014/main" id="{5E5D8C03-3768-C8C1-4C45-F738829786F1}"/>
              </a:ext>
            </a:extLst>
          </p:cNvPr>
          <p:cNvCxnSpPr>
            <a:cxnSpLocks/>
            <a:stCxn id="57" idx="2"/>
            <a:endCxn id="60" idx="0"/>
          </p:cNvCxnSpPr>
          <p:nvPr/>
        </p:nvCxnSpPr>
        <p:spPr>
          <a:xfrm flipH="1">
            <a:off x="8822538" y="5180827"/>
            <a:ext cx="386120" cy="3135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直线连接符 68">
            <a:extLst>
              <a:ext uri="{FF2B5EF4-FFF2-40B4-BE49-F238E27FC236}">
                <a16:creationId xmlns:a16="http://schemas.microsoft.com/office/drawing/2014/main" id="{EE3A4FC0-497E-8F16-E6D8-F3C25E8A8FE0}"/>
              </a:ext>
            </a:extLst>
          </p:cNvPr>
          <p:cNvCxnSpPr>
            <a:cxnSpLocks/>
            <a:stCxn id="57" idx="6"/>
            <a:endCxn id="62" idx="0"/>
          </p:cNvCxnSpPr>
          <p:nvPr/>
        </p:nvCxnSpPr>
        <p:spPr>
          <a:xfrm>
            <a:off x="9361058" y="5180827"/>
            <a:ext cx="393330" cy="3135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线连接符 70">
            <a:extLst>
              <a:ext uri="{FF2B5EF4-FFF2-40B4-BE49-F238E27FC236}">
                <a16:creationId xmlns:a16="http://schemas.microsoft.com/office/drawing/2014/main" id="{14D6AB9E-C480-5A8A-EB8A-3E1BFA1FB1D7}"/>
              </a:ext>
            </a:extLst>
          </p:cNvPr>
          <p:cNvCxnSpPr>
            <a:cxnSpLocks/>
            <a:stCxn id="60" idx="5"/>
            <a:endCxn id="65" idx="0"/>
          </p:cNvCxnSpPr>
          <p:nvPr/>
        </p:nvCxnSpPr>
        <p:spPr>
          <a:xfrm>
            <a:off x="8876420" y="5624473"/>
            <a:ext cx="49846" cy="3595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线连接符 71">
            <a:extLst>
              <a:ext uri="{FF2B5EF4-FFF2-40B4-BE49-F238E27FC236}">
                <a16:creationId xmlns:a16="http://schemas.microsoft.com/office/drawing/2014/main" id="{D526600C-0FAE-7EF5-823E-DF0EE8E7DDBE}"/>
              </a:ext>
            </a:extLst>
          </p:cNvPr>
          <p:cNvCxnSpPr>
            <a:stCxn id="62" idx="6"/>
            <a:endCxn id="67" idx="0"/>
          </p:cNvCxnSpPr>
          <p:nvPr/>
        </p:nvCxnSpPr>
        <p:spPr>
          <a:xfrm>
            <a:off x="9830588" y="5570591"/>
            <a:ext cx="315205" cy="4134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直线箭头连接符 73">
            <a:extLst>
              <a:ext uri="{FF2B5EF4-FFF2-40B4-BE49-F238E27FC236}">
                <a16:creationId xmlns:a16="http://schemas.microsoft.com/office/drawing/2014/main" id="{948ADED6-4E98-E513-36C7-DC1B7A0737AF}"/>
              </a:ext>
            </a:extLst>
          </p:cNvPr>
          <p:cNvCxnSpPr>
            <a:cxnSpLocks/>
          </p:cNvCxnSpPr>
          <p:nvPr/>
        </p:nvCxnSpPr>
        <p:spPr>
          <a:xfrm flipH="1">
            <a:off x="10016089" y="4548443"/>
            <a:ext cx="599669" cy="903937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文本框 74">
            <a:extLst>
              <a:ext uri="{FF2B5EF4-FFF2-40B4-BE49-F238E27FC236}">
                <a16:creationId xmlns:a16="http://schemas.microsoft.com/office/drawing/2014/main" id="{08BF2F39-93E1-BF17-3F5C-CAED1ED1216A}"/>
              </a:ext>
            </a:extLst>
          </p:cNvPr>
          <p:cNvSpPr txBox="1"/>
          <p:nvPr/>
        </p:nvSpPr>
        <p:spPr>
          <a:xfrm>
            <a:off x="10145793" y="4783264"/>
            <a:ext cx="1230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3BD33DD4-AFDE-61EF-66AF-2AFC0CC0791B}"/>
              </a:ext>
            </a:extLst>
          </p:cNvPr>
          <p:cNvSpPr/>
          <p:nvPr/>
        </p:nvSpPr>
        <p:spPr>
          <a:xfrm>
            <a:off x="9282397" y="4147965"/>
            <a:ext cx="2071403" cy="297446"/>
          </a:xfrm>
          <a:prstGeom prst="rect">
            <a:avLst/>
          </a:pr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id="{4BE4C171-BE68-9107-B16B-A08F0E7B8D5D}"/>
              </a:ext>
            </a:extLst>
          </p:cNvPr>
          <p:cNvSpPr/>
          <p:nvPr/>
        </p:nvSpPr>
        <p:spPr>
          <a:xfrm>
            <a:off x="8309868" y="5903657"/>
            <a:ext cx="2071403" cy="297446"/>
          </a:xfrm>
          <a:prstGeom prst="rect">
            <a:avLst/>
          </a:pr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86" name="图形 85" descr="关闭 轮廓">
            <a:extLst>
              <a:ext uri="{FF2B5EF4-FFF2-40B4-BE49-F238E27FC236}">
                <a16:creationId xmlns:a16="http://schemas.microsoft.com/office/drawing/2014/main" id="{2752E772-A2D4-AD85-9A0F-509AFD1F5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57998" y="4168674"/>
            <a:ext cx="259250" cy="259250"/>
          </a:xfrm>
          <a:prstGeom prst="rect">
            <a:avLst/>
          </a:prstGeom>
        </p:spPr>
      </p:pic>
      <p:sp>
        <p:nvSpPr>
          <p:cNvPr id="87" name="文本框 86">
            <a:extLst>
              <a:ext uri="{FF2B5EF4-FFF2-40B4-BE49-F238E27FC236}">
                <a16:creationId xmlns:a16="http://schemas.microsoft.com/office/drawing/2014/main" id="{D482412E-0BF6-01D1-5151-5833B1FC7A3D}"/>
              </a:ext>
            </a:extLst>
          </p:cNvPr>
          <p:cNvSpPr txBox="1"/>
          <p:nvPr/>
        </p:nvSpPr>
        <p:spPr>
          <a:xfrm>
            <a:off x="7516600" y="5342597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.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.</a:t>
            </a:r>
            <a:endParaRPr kumimoji="1" lang="zh-CN" altLang="en-US" sz="2400" b="1" dirty="0"/>
          </a:p>
        </p:txBody>
      </p:sp>
      <p:cxnSp>
        <p:nvCxnSpPr>
          <p:cNvPr id="113" name="直线箭头连接符 112">
            <a:extLst>
              <a:ext uri="{FF2B5EF4-FFF2-40B4-BE49-F238E27FC236}">
                <a16:creationId xmlns:a16="http://schemas.microsoft.com/office/drawing/2014/main" id="{8DD9E31C-C7C6-EE35-E648-53D6AB3D0713}"/>
              </a:ext>
            </a:extLst>
          </p:cNvPr>
          <p:cNvCxnSpPr>
            <a:cxnSpLocks/>
          </p:cNvCxnSpPr>
          <p:nvPr/>
        </p:nvCxnSpPr>
        <p:spPr>
          <a:xfrm>
            <a:off x="3027618" y="3668178"/>
            <a:ext cx="0" cy="107950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4" name="文本框 113">
            <a:extLst>
              <a:ext uri="{FF2B5EF4-FFF2-40B4-BE49-F238E27FC236}">
                <a16:creationId xmlns:a16="http://schemas.microsoft.com/office/drawing/2014/main" id="{A4AFE754-BB8F-B5EA-B40D-FD67ED537FAC}"/>
              </a:ext>
            </a:extLst>
          </p:cNvPr>
          <p:cNvSpPr txBox="1"/>
          <p:nvPr/>
        </p:nvSpPr>
        <p:spPr>
          <a:xfrm>
            <a:off x="3048668" y="3817332"/>
            <a:ext cx="2646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Check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</a:p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bug-irrelevant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5" name="图形 114" descr="关闭 轮廓">
            <a:extLst>
              <a:ext uri="{FF2B5EF4-FFF2-40B4-BE49-F238E27FC236}">
                <a16:creationId xmlns:a16="http://schemas.microsoft.com/office/drawing/2014/main" id="{750BA02F-DE3F-8C51-5DF9-BB73DBA16B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34180" y="3180962"/>
            <a:ext cx="398315" cy="398315"/>
          </a:xfrm>
          <a:prstGeom prst="rect">
            <a:avLst/>
          </a:prstGeom>
        </p:spPr>
      </p:pic>
      <p:pic>
        <p:nvPicPr>
          <p:cNvPr id="116" name="图形 115" descr="关闭 轮廓">
            <a:extLst>
              <a:ext uri="{FF2B5EF4-FFF2-40B4-BE49-F238E27FC236}">
                <a16:creationId xmlns:a16="http://schemas.microsoft.com/office/drawing/2014/main" id="{1AC536FC-8BED-7031-511B-2AFCB90D6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4210" y="3180962"/>
            <a:ext cx="398315" cy="398315"/>
          </a:xfrm>
          <a:prstGeom prst="rect">
            <a:avLst/>
          </a:prstGeom>
        </p:spPr>
      </p:pic>
      <p:pic>
        <p:nvPicPr>
          <p:cNvPr id="117" name="图形 116" descr="关闭 轮廓">
            <a:extLst>
              <a:ext uri="{FF2B5EF4-FFF2-40B4-BE49-F238E27FC236}">
                <a16:creationId xmlns:a16="http://schemas.microsoft.com/office/drawing/2014/main" id="{85CAAEAA-9C41-791E-83E1-986DDD4138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63460" y="3180962"/>
            <a:ext cx="398315" cy="398315"/>
          </a:xfrm>
          <a:prstGeom prst="rect">
            <a:avLst/>
          </a:prstGeom>
        </p:spPr>
      </p:pic>
      <p:pic>
        <p:nvPicPr>
          <p:cNvPr id="118" name="图形 117" descr="关闭 轮廓">
            <a:extLst>
              <a:ext uri="{FF2B5EF4-FFF2-40B4-BE49-F238E27FC236}">
                <a16:creationId xmlns:a16="http://schemas.microsoft.com/office/drawing/2014/main" id="{C340BE40-0423-93C8-805F-43F81536D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99360" y="3177792"/>
            <a:ext cx="398315" cy="398315"/>
          </a:xfrm>
          <a:prstGeom prst="rect">
            <a:avLst/>
          </a:prstGeom>
        </p:spPr>
      </p:pic>
      <p:grpSp>
        <p:nvGrpSpPr>
          <p:cNvPr id="119" name="组合 118">
            <a:extLst>
              <a:ext uri="{FF2B5EF4-FFF2-40B4-BE49-F238E27FC236}">
                <a16:creationId xmlns:a16="http://schemas.microsoft.com/office/drawing/2014/main" id="{DF7A1747-F5CC-7BAC-CE1A-9A2D1F84B674}"/>
              </a:ext>
            </a:extLst>
          </p:cNvPr>
          <p:cNvGrpSpPr/>
          <p:nvPr/>
        </p:nvGrpSpPr>
        <p:grpSpPr>
          <a:xfrm>
            <a:off x="936678" y="3058318"/>
            <a:ext cx="4238326" cy="556406"/>
            <a:chOff x="936678" y="3058318"/>
            <a:chExt cx="4238326" cy="556406"/>
          </a:xfrm>
        </p:grpSpPr>
        <p:grpSp>
          <p:nvGrpSpPr>
            <p:cNvPr id="120" name="组合 119">
              <a:extLst>
                <a:ext uri="{FF2B5EF4-FFF2-40B4-BE49-F238E27FC236}">
                  <a16:creationId xmlns:a16="http://schemas.microsoft.com/office/drawing/2014/main" id="{60294AAF-51AC-E62F-0786-FD4DF53C248A}"/>
                </a:ext>
              </a:extLst>
            </p:cNvPr>
            <p:cNvGrpSpPr/>
            <p:nvPr/>
          </p:nvGrpSpPr>
          <p:grpSpPr>
            <a:xfrm>
              <a:off x="1098368" y="3117612"/>
              <a:ext cx="3879550" cy="461666"/>
              <a:chOff x="1054100" y="2967334"/>
              <a:chExt cx="3879550" cy="461666"/>
            </a:xfrm>
          </p:grpSpPr>
          <p:sp>
            <p:nvSpPr>
              <p:cNvPr id="123" name="文本框 122">
                <a:extLst>
                  <a:ext uri="{FF2B5EF4-FFF2-40B4-BE49-F238E27FC236}">
                    <a16:creationId xmlns:a16="http://schemas.microsoft.com/office/drawing/2014/main" id="{86E5D91F-01DB-EA58-7927-92CE75BCBB0B}"/>
                  </a:ext>
                </a:extLst>
              </p:cNvPr>
              <p:cNvSpPr txBox="1"/>
              <p:nvPr/>
            </p:nvSpPr>
            <p:spPr>
              <a:xfrm>
                <a:off x="1054100" y="2967335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文本框 123">
                <a:extLst>
                  <a:ext uri="{FF2B5EF4-FFF2-40B4-BE49-F238E27FC236}">
                    <a16:creationId xmlns:a16="http://schemas.microsoft.com/office/drawing/2014/main" id="{F9C76B51-37AB-FD75-A417-5F173EE9A502}"/>
                  </a:ext>
                </a:extLst>
              </p:cNvPr>
              <p:cNvSpPr txBox="1"/>
              <p:nvPr/>
            </p:nvSpPr>
            <p:spPr>
              <a:xfrm>
                <a:off x="1524100" y="2967335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文本框 124">
                <a:extLst>
                  <a:ext uri="{FF2B5EF4-FFF2-40B4-BE49-F238E27FC236}">
                    <a16:creationId xmlns:a16="http://schemas.microsoft.com/office/drawing/2014/main" id="{B8116C7C-CC3E-F397-E1D8-FDA554E4CB82}"/>
                  </a:ext>
                </a:extLst>
              </p:cNvPr>
              <p:cNvSpPr txBox="1"/>
              <p:nvPr/>
            </p:nvSpPr>
            <p:spPr>
              <a:xfrm>
                <a:off x="2018950" y="2967334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文本框 125">
                <a:extLst>
                  <a:ext uri="{FF2B5EF4-FFF2-40B4-BE49-F238E27FC236}">
                    <a16:creationId xmlns:a16="http://schemas.microsoft.com/office/drawing/2014/main" id="{D5EE44FD-C3A8-77E1-5261-999E79D43557}"/>
                  </a:ext>
                </a:extLst>
              </p:cNvPr>
              <p:cNvSpPr txBox="1"/>
              <p:nvPr/>
            </p:nvSpPr>
            <p:spPr>
              <a:xfrm>
                <a:off x="2513350" y="2967334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文本框 126">
                <a:extLst>
                  <a:ext uri="{FF2B5EF4-FFF2-40B4-BE49-F238E27FC236}">
                    <a16:creationId xmlns:a16="http://schemas.microsoft.com/office/drawing/2014/main" id="{438D9F77-2539-3D3C-E858-766CC498CEDB}"/>
                  </a:ext>
                </a:extLst>
              </p:cNvPr>
              <p:cNvSpPr txBox="1"/>
              <p:nvPr/>
            </p:nvSpPr>
            <p:spPr>
              <a:xfrm>
                <a:off x="3004400" y="2967335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文本框 127">
                <a:extLst>
                  <a:ext uri="{FF2B5EF4-FFF2-40B4-BE49-F238E27FC236}">
                    <a16:creationId xmlns:a16="http://schemas.microsoft.com/office/drawing/2014/main" id="{01BA6752-D13E-42FA-8089-59AF7C5C74E2}"/>
                  </a:ext>
                </a:extLst>
              </p:cNvPr>
              <p:cNvSpPr txBox="1"/>
              <p:nvPr/>
            </p:nvSpPr>
            <p:spPr>
              <a:xfrm>
                <a:off x="3474400" y="2967335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文本框 128">
                <a:extLst>
                  <a:ext uri="{FF2B5EF4-FFF2-40B4-BE49-F238E27FC236}">
                    <a16:creationId xmlns:a16="http://schemas.microsoft.com/office/drawing/2014/main" id="{EE93DCED-4FFC-059C-D6F5-922BD0BE2784}"/>
                  </a:ext>
                </a:extLst>
              </p:cNvPr>
              <p:cNvSpPr txBox="1"/>
              <p:nvPr/>
            </p:nvSpPr>
            <p:spPr>
              <a:xfrm>
                <a:off x="3969250" y="2967334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文本框 129">
                <a:extLst>
                  <a:ext uri="{FF2B5EF4-FFF2-40B4-BE49-F238E27FC236}">
                    <a16:creationId xmlns:a16="http://schemas.microsoft.com/office/drawing/2014/main" id="{103A4858-F949-1D75-B259-68E2CFFE1E45}"/>
                  </a:ext>
                </a:extLst>
              </p:cNvPr>
              <p:cNvSpPr txBox="1"/>
              <p:nvPr/>
            </p:nvSpPr>
            <p:spPr>
              <a:xfrm>
                <a:off x="4463650" y="2967334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kumimoji="1" lang="en-US" altLang="zh-CN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kumimoji="1" lang="zh-CN" altLang="en-US" sz="2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id="{16ED6DC5-194C-8028-812D-966DCD1AD86C}"/>
                </a:ext>
              </a:extLst>
            </p:cNvPr>
            <p:cNvSpPr txBox="1"/>
            <p:nvPr/>
          </p:nvSpPr>
          <p:spPr>
            <a:xfrm>
              <a:off x="936678" y="3058318"/>
              <a:ext cx="2920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000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endParaRPr kumimoji="1" lang="zh-CN" alt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文本框 121">
              <a:extLst>
                <a:ext uri="{FF2B5EF4-FFF2-40B4-BE49-F238E27FC236}">
                  <a16:creationId xmlns:a16="http://schemas.microsoft.com/office/drawing/2014/main" id="{BB8A32E4-9255-5813-22A2-7D83CA8ABA75}"/>
                </a:ext>
              </a:extLst>
            </p:cNvPr>
            <p:cNvSpPr txBox="1"/>
            <p:nvPr/>
          </p:nvSpPr>
          <p:spPr>
            <a:xfrm>
              <a:off x="4882936" y="3060726"/>
              <a:ext cx="2920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0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endParaRPr kumimoji="1" lang="zh-CN" alt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1" name="组合 130">
            <a:extLst>
              <a:ext uri="{FF2B5EF4-FFF2-40B4-BE49-F238E27FC236}">
                <a16:creationId xmlns:a16="http://schemas.microsoft.com/office/drawing/2014/main" id="{FE18CF16-E29C-8421-76BC-C995DAD74643}"/>
              </a:ext>
            </a:extLst>
          </p:cNvPr>
          <p:cNvGrpSpPr/>
          <p:nvPr/>
        </p:nvGrpSpPr>
        <p:grpSpPr>
          <a:xfrm>
            <a:off x="936678" y="4748486"/>
            <a:ext cx="4238326" cy="556406"/>
            <a:chOff x="936678" y="4748486"/>
            <a:chExt cx="4238326" cy="556406"/>
          </a:xfrm>
        </p:grpSpPr>
        <p:sp>
          <p:nvSpPr>
            <p:cNvPr id="132" name="文本框 131">
              <a:extLst>
                <a:ext uri="{FF2B5EF4-FFF2-40B4-BE49-F238E27FC236}">
                  <a16:creationId xmlns:a16="http://schemas.microsoft.com/office/drawing/2014/main" id="{1EEB4E39-021A-3C1A-3F63-F572439A4DF8}"/>
                </a:ext>
              </a:extLst>
            </p:cNvPr>
            <p:cNvSpPr txBox="1"/>
            <p:nvPr/>
          </p:nvSpPr>
          <p:spPr>
            <a:xfrm>
              <a:off x="1098368" y="4800620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kumimoji="1"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1" lang="zh-CN" alt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1E856370-FA0A-EA8F-B9B3-BF1E94740E27}"/>
                </a:ext>
              </a:extLst>
            </p:cNvPr>
            <p:cNvSpPr txBox="1"/>
            <p:nvPr/>
          </p:nvSpPr>
          <p:spPr>
            <a:xfrm>
              <a:off x="1568368" y="4800620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kumimoji="1"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1" lang="zh-CN" alt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661ADBEA-8124-E307-99F8-2E262FD212E1}"/>
                </a:ext>
              </a:extLst>
            </p:cNvPr>
            <p:cNvSpPr txBox="1"/>
            <p:nvPr/>
          </p:nvSpPr>
          <p:spPr>
            <a:xfrm>
              <a:off x="2557618" y="4800619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kumimoji="1"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kumimoji="1" lang="zh-CN" alt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文本框 134">
              <a:extLst>
                <a:ext uri="{FF2B5EF4-FFF2-40B4-BE49-F238E27FC236}">
                  <a16:creationId xmlns:a16="http://schemas.microsoft.com/office/drawing/2014/main" id="{565A6048-43F7-6E1A-4123-5A23DFC70924}"/>
                </a:ext>
              </a:extLst>
            </p:cNvPr>
            <p:cNvSpPr txBox="1"/>
            <p:nvPr/>
          </p:nvSpPr>
          <p:spPr>
            <a:xfrm>
              <a:off x="4013518" y="4800619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kumimoji="1" lang="en-US" altLang="zh-CN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kumimoji="1" lang="zh-CN" alt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BDFF2804-B21C-7EEF-F112-700B7892DFE0}"/>
                </a:ext>
              </a:extLst>
            </p:cNvPr>
            <p:cNvSpPr txBox="1"/>
            <p:nvPr/>
          </p:nvSpPr>
          <p:spPr>
            <a:xfrm>
              <a:off x="936678" y="4748486"/>
              <a:ext cx="2920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000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endParaRPr kumimoji="1" lang="zh-CN" alt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3E31FA53-0DC0-E12C-008B-BF2B419A6C1C}"/>
                </a:ext>
              </a:extLst>
            </p:cNvPr>
            <p:cNvSpPr txBox="1"/>
            <p:nvPr/>
          </p:nvSpPr>
          <p:spPr>
            <a:xfrm>
              <a:off x="4882936" y="4750894"/>
              <a:ext cx="2920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0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endParaRPr kumimoji="1" lang="zh-CN" alt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863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40" grpId="0" animBg="1"/>
      <p:bldP spid="44" grpId="0" animBg="1"/>
      <p:bldP spid="55" grpId="0"/>
      <p:bldP spid="56" grpId="0"/>
      <p:bldP spid="57" grpId="0" animBg="1"/>
      <p:bldP spid="60" grpId="0" animBg="1"/>
      <p:bldP spid="62" grpId="0" animBg="1"/>
      <p:bldP spid="65" grpId="0" animBg="1"/>
      <p:bldP spid="67" grpId="0" animBg="1"/>
      <p:bldP spid="75" grpId="1"/>
      <p:bldP spid="83" grpId="0" animBg="1"/>
      <p:bldP spid="84" grpId="0" animBg="1"/>
      <p:bldP spid="8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963BC6-07ED-EBD0-B026-2DFABE38A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8C1124A-88F5-0449-F4FD-92F0DCC2E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40</a:t>
            </a:fld>
            <a:endParaRPr kumimoji="1"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C1A0BC00-0BE9-D2D4-CEFD-02A9E3A2F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ddmin </a:t>
            </a:r>
            <a:r>
              <a:rPr kumimoji="1" lang="en-US" altLang="zh-CN" sz="4000" i="1" dirty="0">
                <a:latin typeface="Arial" panose="020B0604020202020204" pitchFamily="34" charset="0"/>
                <a:cs typeface="Arial" panose="020B0604020202020204" pitchFamily="34" charset="0"/>
              </a:rPr>
              <a:t>v.s.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34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endParaRPr kumimoji="1" lang="zh-CN" altLang="en-US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43FAA3D-5638-3DF4-33CF-5C96016839E2}"/>
              </a:ext>
            </a:extLst>
          </p:cNvPr>
          <p:cNvSpPr txBox="1"/>
          <p:nvPr/>
        </p:nvSpPr>
        <p:spPr>
          <a:xfrm>
            <a:off x="721242" y="4760631"/>
            <a:ext cx="10049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HDD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Perses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51.31%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7.47%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time,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respectively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6DB840F3-67A5-2B93-B66A-CBE7C62D3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077198"/>
              </p:ext>
            </p:extLst>
          </p:nvPr>
        </p:nvGraphicFramePr>
        <p:xfrm>
          <a:off x="838198" y="2047240"/>
          <a:ext cx="5148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227">
                  <a:extLst>
                    <a:ext uri="{9D8B030D-6E8A-4147-A177-3AD203B41FA5}">
                      <a16:colId xmlns:a16="http://schemas.microsoft.com/office/drawing/2014/main" val="1020654538"/>
                    </a:ext>
                  </a:extLst>
                </a:gridCol>
                <a:gridCol w="1001431">
                  <a:extLst>
                    <a:ext uri="{9D8B030D-6E8A-4147-A177-3AD203B41FA5}">
                      <a16:colId xmlns:a16="http://schemas.microsoft.com/office/drawing/2014/main" val="572052882"/>
                    </a:ext>
                  </a:extLst>
                </a:gridCol>
                <a:gridCol w="1001431">
                  <a:extLst>
                    <a:ext uri="{9D8B030D-6E8A-4147-A177-3AD203B41FA5}">
                      <a16:colId xmlns:a16="http://schemas.microsoft.com/office/drawing/2014/main" val="3868364311"/>
                    </a:ext>
                  </a:extLst>
                </a:gridCol>
                <a:gridCol w="1001431">
                  <a:extLst>
                    <a:ext uri="{9D8B030D-6E8A-4147-A177-3AD203B41FA5}">
                      <a16:colId xmlns:a16="http://schemas.microsoft.com/office/drawing/2014/main" val="608557200"/>
                    </a:ext>
                  </a:extLst>
                </a:gridCol>
                <a:gridCol w="866480">
                  <a:extLst>
                    <a:ext uri="{9D8B030D-6E8A-4147-A177-3AD203B41FA5}">
                      <a16:colId xmlns:a16="http://schemas.microsoft.com/office/drawing/2014/main" val="4555791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Benchmark</a:t>
                      </a:r>
                      <a:endParaRPr lang="zh-CN" altLang="en-US" sz="18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HDD-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ddmin</a:t>
                      </a:r>
                      <a:endParaRPr lang="zh-CN" altLang="en-US" sz="18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HDD-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</a:t>
                      </a:r>
                      <a:r>
                        <a:rPr lang="en-US" altLang="zh-CN" sz="15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ddmin</a:t>
                      </a:r>
                      <a:endParaRPr lang="zh-CN" altLang="en-US" sz="15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Perses-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ddmin</a:t>
                      </a:r>
                      <a:endParaRPr lang="zh-CN" altLang="en-US" sz="18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Perses-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</a:t>
                      </a:r>
                      <a:r>
                        <a:rPr lang="en-US" altLang="zh-CN" sz="15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ddmin</a:t>
                      </a:r>
                      <a:endParaRPr lang="zh-CN" altLang="en-US" sz="15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5011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</a:t>
                      </a:r>
                      <a:endParaRPr lang="zh-CN" altLang="en-US" sz="1800" b="1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39,108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18,022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4,582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4,169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6556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XML</a:t>
                      </a:r>
                      <a:endParaRPr lang="zh-CN" altLang="en-US" sz="1800" b="1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3,152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2,621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1,295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1,273</a:t>
                      </a:r>
                      <a:endParaRPr lang="zh-CN" altLang="en-US" sz="1700" b="1" i="0" u="sng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1142259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EA375DAD-2FAD-D1C0-3C38-0634EAE8DD41}"/>
              </a:ext>
            </a:extLst>
          </p:cNvPr>
          <p:cNvSpPr txBox="1"/>
          <p:nvPr/>
        </p:nvSpPr>
        <p:spPr>
          <a:xfrm>
            <a:off x="838200" y="1433751"/>
            <a:ext cx="2453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(time):</a:t>
            </a:r>
            <a:endParaRPr kumimoji="1"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4C3E8C4-4D5A-DF35-365B-9FA9F4273ED3}"/>
              </a:ext>
            </a:extLst>
          </p:cNvPr>
          <p:cNvSpPr txBox="1"/>
          <p:nvPr/>
        </p:nvSpPr>
        <p:spPr>
          <a:xfrm>
            <a:off x="6205802" y="1433751"/>
            <a:ext cx="2933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Effectiveness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(size):</a:t>
            </a:r>
            <a:endParaRPr kumimoji="1"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标注 9">
            <a:extLst>
              <a:ext uri="{FF2B5EF4-FFF2-40B4-BE49-F238E27FC236}">
                <a16:creationId xmlns:a16="http://schemas.microsoft.com/office/drawing/2014/main" id="{BAF74E4F-02B6-5699-F610-3296CE9FA38C}"/>
              </a:ext>
            </a:extLst>
          </p:cNvPr>
          <p:cNvSpPr/>
          <p:nvPr/>
        </p:nvSpPr>
        <p:spPr>
          <a:xfrm>
            <a:off x="5460443" y="5501180"/>
            <a:ext cx="3831041" cy="924102"/>
          </a:xfrm>
          <a:prstGeom prst="wedgeRectCallout">
            <a:avLst>
              <a:gd name="adj1" fmla="val -22101"/>
              <a:gd name="adj2" fmla="val -781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u="sng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Perses</a:t>
            </a:r>
            <a:r>
              <a:rPr kumimoji="1" lang="zh-CN" altLang="en-US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has</a:t>
            </a:r>
            <a:r>
              <a:rPr kumimoji="1" lang="zh-CN" altLang="en-US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other</a:t>
            </a:r>
            <a:r>
              <a:rPr kumimoji="1" lang="zh-CN" altLang="en-US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deletion</a:t>
            </a:r>
            <a:r>
              <a:rPr kumimoji="1" lang="zh-CN" altLang="en-US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strategies</a:t>
            </a:r>
            <a:r>
              <a:rPr kumimoji="1" lang="zh-CN" altLang="en-US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aside</a:t>
            </a:r>
            <a:r>
              <a:rPr kumimoji="1" lang="zh-CN" altLang="en-US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</a:t>
            </a:r>
            <a:r>
              <a:rPr kumimoji="1" lang="zh-CN" altLang="en-US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Delta</a:t>
            </a:r>
            <a:r>
              <a:rPr kumimoji="1" lang="zh-CN" altLang="en-US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Debugging.</a:t>
            </a:r>
            <a:endParaRPr kumimoji="1" lang="zh-CN" altLang="en-US" sz="20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43CEB46E-B8D5-F3C7-BD4C-EDB1E65146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909910"/>
              </p:ext>
            </p:extLst>
          </p:nvPr>
        </p:nvGraphicFramePr>
        <p:xfrm>
          <a:off x="6235700" y="2047240"/>
          <a:ext cx="5148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7227">
                  <a:extLst>
                    <a:ext uri="{9D8B030D-6E8A-4147-A177-3AD203B41FA5}">
                      <a16:colId xmlns:a16="http://schemas.microsoft.com/office/drawing/2014/main" val="1020654538"/>
                    </a:ext>
                  </a:extLst>
                </a:gridCol>
                <a:gridCol w="1001431">
                  <a:extLst>
                    <a:ext uri="{9D8B030D-6E8A-4147-A177-3AD203B41FA5}">
                      <a16:colId xmlns:a16="http://schemas.microsoft.com/office/drawing/2014/main" val="572052882"/>
                    </a:ext>
                  </a:extLst>
                </a:gridCol>
                <a:gridCol w="1001431">
                  <a:extLst>
                    <a:ext uri="{9D8B030D-6E8A-4147-A177-3AD203B41FA5}">
                      <a16:colId xmlns:a16="http://schemas.microsoft.com/office/drawing/2014/main" val="3868364311"/>
                    </a:ext>
                  </a:extLst>
                </a:gridCol>
                <a:gridCol w="1001431">
                  <a:extLst>
                    <a:ext uri="{9D8B030D-6E8A-4147-A177-3AD203B41FA5}">
                      <a16:colId xmlns:a16="http://schemas.microsoft.com/office/drawing/2014/main" val="608557200"/>
                    </a:ext>
                  </a:extLst>
                </a:gridCol>
                <a:gridCol w="866480">
                  <a:extLst>
                    <a:ext uri="{9D8B030D-6E8A-4147-A177-3AD203B41FA5}">
                      <a16:colId xmlns:a16="http://schemas.microsoft.com/office/drawing/2014/main" val="4555791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Benchmark</a:t>
                      </a:r>
                      <a:endParaRPr lang="zh-CN" altLang="en-US" sz="18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HDD-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ddmin</a:t>
                      </a:r>
                      <a:endParaRPr lang="zh-CN" altLang="en-US" sz="18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HDD-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</a:t>
                      </a:r>
                      <a:r>
                        <a:rPr lang="en-US" altLang="zh-CN" sz="15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ddmin</a:t>
                      </a:r>
                      <a:endParaRPr lang="zh-CN" altLang="en-US" sz="15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Perses-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ddmin</a:t>
                      </a:r>
                      <a:endParaRPr lang="zh-CN" altLang="en-US" sz="18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Perses-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</a:t>
                      </a:r>
                      <a:r>
                        <a:rPr lang="en-US" altLang="zh-CN" sz="15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ddmin</a:t>
                      </a:r>
                      <a:endParaRPr lang="zh-CN" altLang="en-US" sz="15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5011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</a:t>
                      </a:r>
                      <a:endParaRPr lang="zh-CN" altLang="en-US" sz="1800" b="1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518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477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281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278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6556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XML</a:t>
                      </a:r>
                      <a:endParaRPr lang="zh-CN" altLang="en-US" sz="1800" b="1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98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82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38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38</a:t>
                      </a:r>
                      <a:endParaRPr lang="zh-CN" altLang="en-US" sz="1700" b="1" i="0" u="sng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1142259"/>
                  </a:ext>
                </a:extLst>
              </a:tr>
            </a:tbl>
          </a:graphicData>
        </a:graphic>
      </p:graphicFrame>
      <p:sp>
        <p:nvSpPr>
          <p:cNvPr id="12" name="圆角矩形 11">
            <a:extLst>
              <a:ext uri="{FF2B5EF4-FFF2-40B4-BE49-F238E27FC236}">
                <a16:creationId xmlns:a16="http://schemas.microsoft.com/office/drawing/2014/main" id="{0009FEB8-C168-70C2-2610-45C112E121DD}"/>
              </a:ext>
            </a:extLst>
          </p:cNvPr>
          <p:cNvSpPr/>
          <p:nvPr/>
        </p:nvSpPr>
        <p:spPr>
          <a:xfrm>
            <a:off x="3125971" y="2654710"/>
            <a:ext cx="964247" cy="7742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圆角矩形 12">
            <a:extLst>
              <a:ext uri="{FF2B5EF4-FFF2-40B4-BE49-F238E27FC236}">
                <a16:creationId xmlns:a16="http://schemas.microsoft.com/office/drawing/2014/main" id="{0415DF2E-A5B1-1DDC-9177-EE837409044E}"/>
              </a:ext>
            </a:extLst>
          </p:cNvPr>
          <p:cNvSpPr/>
          <p:nvPr/>
        </p:nvSpPr>
        <p:spPr>
          <a:xfrm>
            <a:off x="5135526" y="2654710"/>
            <a:ext cx="821176" cy="7742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标注 13">
            <a:extLst>
              <a:ext uri="{FF2B5EF4-FFF2-40B4-BE49-F238E27FC236}">
                <a16:creationId xmlns:a16="http://schemas.microsoft.com/office/drawing/2014/main" id="{9E57659B-76E9-EC06-E9B1-729D6DBFF761}"/>
              </a:ext>
            </a:extLst>
          </p:cNvPr>
          <p:cNvSpPr/>
          <p:nvPr/>
        </p:nvSpPr>
        <p:spPr>
          <a:xfrm>
            <a:off x="8434385" y="3679577"/>
            <a:ext cx="2949315" cy="509652"/>
          </a:xfrm>
          <a:prstGeom prst="wedgeRectCallout">
            <a:avLst>
              <a:gd name="adj1" fmla="val -22206"/>
              <a:gd name="adj2" fmla="val -9349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Slightly</a:t>
            </a:r>
            <a:r>
              <a:rPr kumimoji="1" lang="zh-CN" altLang="en-US" sz="20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smaller</a:t>
            </a:r>
            <a:r>
              <a:rPr kumimoji="1" lang="zh-CN" altLang="en-US" sz="20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20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results</a:t>
            </a:r>
            <a:endParaRPr kumimoji="1" lang="zh-CN" altLang="en-US" sz="2000" b="1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3E0AC8D-44F9-197B-8252-255DA6F1A38F}"/>
              </a:ext>
            </a:extLst>
          </p:cNvPr>
          <p:cNvSpPr txBox="1"/>
          <p:nvPr/>
        </p:nvSpPr>
        <p:spPr>
          <a:xfrm>
            <a:off x="808300" y="4131469"/>
            <a:ext cx="7596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outperforms</a:t>
            </a:r>
            <a:r>
              <a:rPr kumimoji="1"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ddmin</a:t>
            </a:r>
            <a:r>
              <a:rPr kumimoji="1"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mainly</a:t>
            </a:r>
            <a:r>
              <a:rPr kumimoji="1"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i="1" u="sng" dirty="0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28D2B5EA-F182-AFF6-C7EE-5AC72D9837A8}"/>
              </a:ext>
            </a:extLst>
          </p:cNvPr>
          <p:cNvCxnSpPr>
            <a:cxnSpLocks/>
          </p:cNvCxnSpPr>
          <p:nvPr/>
        </p:nvCxnSpPr>
        <p:spPr>
          <a:xfrm>
            <a:off x="4503173" y="5182968"/>
            <a:ext cx="11208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>
            <a:extLst>
              <a:ext uri="{FF2B5EF4-FFF2-40B4-BE49-F238E27FC236}">
                <a16:creationId xmlns:a16="http://schemas.microsoft.com/office/drawing/2014/main" id="{02FABD1C-EE88-E411-5B14-BCB6A5AB5F09}"/>
              </a:ext>
            </a:extLst>
          </p:cNvPr>
          <p:cNvCxnSpPr>
            <a:cxnSpLocks/>
          </p:cNvCxnSpPr>
          <p:nvPr/>
        </p:nvCxnSpPr>
        <p:spPr>
          <a:xfrm>
            <a:off x="6215634" y="5182968"/>
            <a:ext cx="98157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97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 animBg="1"/>
      <p:bldP spid="12" grpId="0" animBg="1"/>
      <p:bldP spid="13" grpId="0" animBg="1"/>
      <p:bldP spid="1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CB5D4-C99F-3F5E-0680-2D339205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109DEBF-4FD1-03C8-16F4-AE697076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41</a:t>
            </a:fld>
            <a:endParaRPr kumimoji="1"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C4DA7AC5-65C6-BF9D-AF1B-37256D93F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ProbDD </a:t>
            </a:r>
            <a:r>
              <a:rPr kumimoji="1" lang="en-US" altLang="zh-CN" sz="4000" i="1" dirty="0">
                <a:latin typeface="Arial" panose="020B0604020202020204" pitchFamily="34" charset="0"/>
                <a:cs typeface="Arial" panose="020B0604020202020204" pitchFamily="34" charset="0"/>
              </a:rPr>
              <a:t>v.s.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3400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  <a:endParaRPr kumimoji="1" lang="zh-CN" altLang="en-US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96CF0549-3A7D-871B-BF2F-98D64CEC0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252398"/>
              </p:ext>
            </p:extLst>
          </p:nvPr>
        </p:nvGraphicFramePr>
        <p:xfrm>
          <a:off x="838198" y="2047240"/>
          <a:ext cx="5147998" cy="1382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602">
                  <a:extLst>
                    <a:ext uri="{9D8B030D-6E8A-4147-A177-3AD203B41FA5}">
                      <a16:colId xmlns:a16="http://schemas.microsoft.com/office/drawing/2014/main" val="1020654538"/>
                    </a:ext>
                  </a:extLst>
                </a:gridCol>
                <a:gridCol w="975849">
                  <a:extLst>
                    <a:ext uri="{9D8B030D-6E8A-4147-A177-3AD203B41FA5}">
                      <a16:colId xmlns:a16="http://schemas.microsoft.com/office/drawing/2014/main" val="572052882"/>
                    </a:ext>
                  </a:extLst>
                </a:gridCol>
                <a:gridCol w="975849">
                  <a:extLst>
                    <a:ext uri="{9D8B030D-6E8A-4147-A177-3AD203B41FA5}">
                      <a16:colId xmlns:a16="http://schemas.microsoft.com/office/drawing/2014/main" val="3868364311"/>
                    </a:ext>
                  </a:extLst>
                </a:gridCol>
                <a:gridCol w="975849">
                  <a:extLst>
                    <a:ext uri="{9D8B030D-6E8A-4147-A177-3AD203B41FA5}">
                      <a16:colId xmlns:a16="http://schemas.microsoft.com/office/drawing/2014/main" val="608557200"/>
                    </a:ext>
                  </a:extLst>
                </a:gridCol>
                <a:gridCol w="975849">
                  <a:extLst>
                    <a:ext uri="{9D8B030D-6E8A-4147-A177-3AD203B41FA5}">
                      <a16:colId xmlns:a16="http://schemas.microsoft.com/office/drawing/2014/main" val="4555791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Benchmark</a:t>
                      </a:r>
                      <a:endParaRPr lang="zh-CN" altLang="en-US" sz="18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HDD-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ProbDD</a:t>
                      </a:r>
                      <a:endParaRPr lang="zh-CN" altLang="en-US" sz="18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984" marR="91984" marT="45992" marB="459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HDD-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</a:t>
                      </a:r>
                      <a:r>
                        <a:rPr lang="en-US" altLang="zh-CN" sz="15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ProbDD</a:t>
                      </a:r>
                      <a:endParaRPr lang="zh-CN" altLang="en-US" sz="15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984" marR="91984" marT="45992" marB="459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Perses-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ProbDD</a:t>
                      </a:r>
                      <a:endParaRPr lang="zh-CN" altLang="en-US" sz="18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984" marR="91984" marT="45992" marB="459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Perses-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</a:t>
                      </a:r>
                      <a:r>
                        <a:rPr lang="en-US" altLang="zh-CN" sz="15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ProbDD</a:t>
                      </a:r>
                      <a:endParaRPr lang="zh-CN" altLang="en-US" sz="15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984" marR="91984" marT="45992" marB="45992" anchor="ctr"/>
                </a:tc>
                <a:extLst>
                  <a:ext uri="{0D108BD9-81ED-4DB2-BD59-A6C34878D82A}">
                    <a16:rowId xmlns:a16="http://schemas.microsoft.com/office/drawing/2014/main" val="3135011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</a:t>
                      </a:r>
                      <a:endParaRPr lang="zh-CN" altLang="en-US" sz="1800" b="1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6,042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5,384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3,455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2,975</a:t>
                      </a:r>
                      <a:endParaRPr lang="zh-CN" altLang="en-US" sz="1700" b="1" i="0" u="sng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6556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XML</a:t>
                      </a:r>
                      <a:endParaRPr lang="zh-CN" altLang="en-US" sz="1800" b="1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3,004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2,574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1,838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1,813</a:t>
                      </a:r>
                      <a:endParaRPr lang="zh-CN" altLang="en-US" sz="1700" b="1" i="0" u="sng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1142259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F27BD409-E1C5-0E63-6FE7-5F8992609941}"/>
              </a:ext>
            </a:extLst>
          </p:cNvPr>
          <p:cNvSpPr txBox="1"/>
          <p:nvPr/>
        </p:nvSpPr>
        <p:spPr>
          <a:xfrm>
            <a:off x="838200" y="1433751"/>
            <a:ext cx="2453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(time):</a:t>
            </a:r>
            <a:endParaRPr kumimoji="1"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33B3DB7-25E3-0FEE-5C26-6EEE9B9D45F4}"/>
              </a:ext>
            </a:extLst>
          </p:cNvPr>
          <p:cNvSpPr txBox="1"/>
          <p:nvPr/>
        </p:nvSpPr>
        <p:spPr>
          <a:xfrm>
            <a:off x="6205802" y="1433751"/>
            <a:ext cx="2933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Effectiveness</a:t>
            </a:r>
            <a:r>
              <a:rPr kumimoji="1"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(size):</a:t>
            </a:r>
            <a:endParaRPr kumimoji="1"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20C30B0F-CF18-D964-4CDD-BAF3768164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962218"/>
              </p:ext>
            </p:extLst>
          </p:nvPr>
        </p:nvGraphicFramePr>
        <p:xfrm>
          <a:off x="6205802" y="2047240"/>
          <a:ext cx="5147998" cy="1382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602">
                  <a:extLst>
                    <a:ext uri="{9D8B030D-6E8A-4147-A177-3AD203B41FA5}">
                      <a16:colId xmlns:a16="http://schemas.microsoft.com/office/drawing/2014/main" val="1020654538"/>
                    </a:ext>
                  </a:extLst>
                </a:gridCol>
                <a:gridCol w="975849">
                  <a:extLst>
                    <a:ext uri="{9D8B030D-6E8A-4147-A177-3AD203B41FA5}">
                      <a16:colId xmlns:a16="http://schemas.microsoft.com/office/drawing/2014/main" val="572052882"/>
                    </a:ext>
                  </a:extLst>
                </a:gridCol>
                <a:gridCol w="975849">
                  <a:extLst>
                    <a:ext uri="{9D8B030D-6E8A-4147-A177-3AD203B41FA5}">
                      <a16:colId xmlns:a16="http://schemas.microsoft.com/office/drawing/2014/main" val="3868364311"/>
                    </a:ext>
                  </a:extLst>
                </a:gridCol>
                <a:gridCol w="975849">
                  <a:extLst>
                    <a:ext uri="{9D8B030D-6E8A-4147-A177-3AD203B41FA5}">
                      <a16:colId xmlns:a16="http://schemas.microsoft.com/office/drawing/2014/main" val="608557200"/>
                    </a:ext>
                  </a:extLst>
                </a:gridCol>
                <a:gridCol w="975849">
                  <a:extLst>
                    <a:ext uri="{9D8B030D-6E8A-4147-A177-3AD203B41FA5}">
                      <a16:colId xmlns:a16="http://schemas.microsoft.com/office/drawing/2014/main" val="4555791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Benchmark</a:t>
                      </a:r>
                      <a:endParaRPr lang="zh-CN" altLang="en-US" sz="18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HDD-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ProbDD</a:t>
                      </a:r>
                      <a:endParaRPr lang="zh-CN" altLang="en-US" sz="18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984" marR="91984" marT="45992" marB="459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HDD-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</a:t>
                      </a:r>
                      <a:r>
                        <a:rPr lang="en-US" altLang="zh-CN" sz="15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ProbDD</a:t>
                      </a:r>
                      <a:endParaRPr lang="zh-CN" altLang="en-US" sz="15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984" marR="91984" marT="45992" marB="459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Perses-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ProbDD</a:t>
                      </a:r>
                      <a:endParaRPr lang="zh-CN" altLang="en-US" sz="18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984" marR="91984" marT="45992" marB="459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Perses-</a:t>
                      </a:r>
                      <a:r>
                        <a:rPr lang="en-US" altLang="zh-CN" sz="18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</a:t>
                      </a:r>
                      <a:r>
                        <a:rPr lang="en-US" altLang="zh-CN" sz="1500" b="0" i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ProbDD</a:t>
                      </a:r>
                      <a:endParaRPr lang="zh-CN" altLang="en-US" sz="1500" b="0" i="1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984" marR="91984" marT="45992" marB="45992" anchor="ctr"/>
                </a:tc>
                <a:extLst>
                  <a:ext uri="{0D108BD9-81ED-4DB2-BD59-A6C34878D82A}">
                    <a16:rowId xmlns:a16="http://schemas.microsoft.com/office/drawing/2014/main" val="3135011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</a:t>
                      </a:r>
                      <a:endParaRPr lang="zh-CN" altLang="en-US" sz="1800" b="1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 u="none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567</a:t>
                      </a:r>
                      <a:endParaRPr lang="zh-CN" altLang="en-US" sz="1700" b="0" i="0" u="none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488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280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273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6556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XML</a:t>
                      </a:r>
                      <a:endParaRPr lang="zh-CN" altLang="en-US" sz="1800" b="1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89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80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37</a:t>
                      </a:r>
                      <a:endParaRPr lang="zh-CN" altLang="en-US" sz="1700" b="0" i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b="1" i="0" u="sng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37</a:t>
                      </a:r>
                      <a:endParaRPr lang="zh-CN" altLang="en-US" sz="1700" b="1" i="0" u="sng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1142259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4BC7FF9B-F5F6-6945-BBC3-9CE91272B5D5}"/>
              </a:ext>
            </a:extLst>
          </p:cNvPr>
          <p:cNvSpPr txBox="1"/>
          <p:nvPr/>
        </p:nvSpPr>
        <p:spPr>
          <a:xfrm>
            <a:off x="838198" y="3731479"/>
            <a:ext cx="10210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  <a:r>
              <a:rPr kumimoji="1"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outperforms</a:t>
            </a:r>
            <a:r>
              <a:rPr kumimoji="1"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ProbDD</a:t>
            </a:r>
            <a:r>
              <a:rPr kumimoji="1"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in: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Efficiency: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HDD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Perses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11.98%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9.72%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time,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respectively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85B332F-6FE1-6014-07BE-BE164609A7E1}"/>
              </a:ext>
            </a:extLst>
          </p:cNvPr>
          <p:cNvSpPr txBox="1"/>
          <p:nvPr/>
        </p:nvSpPr>
        <p:spPr>
          <a:xfrm>
            <a:off x="838198" y="5028414"/>
            <a:ext cx="1046312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Effectiveness: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HDD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Perses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generate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13.4%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2.2%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smaller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results,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respectively</a:t>
            </a:r>
          </a:p>
        </p:txBody>
      </p:sp>
      <p:sp>
        <p:nvSpPr>
          <p:cNvPr id="13" name="圆角矩形 12">
            <a:extLst>
              <a:ext uri="{FF2B5EF4-FFF2-40B4-BE49-F238E27FC236}">
                <a16:creationId xmlns:a16="http://schemas.microsoft.com/office/drawing/2014/main" id="{4DBBD738-D28B-A2FF-7265-8FF62A9F310E}"/>
              </a:ext>
            </a:extLst>
          </p:cNvPr>
          <p:cNvSpPr/>
          <p:nvPr/>
        </p:nvSpPr>
        <p:spPr>
          <a:xfrm>
            <a:off x="3073399" y="2654710"/>
            <a:ext cx="957827" cy="7742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圆角矩形 13">
            <a:extLst>
              <a:ext uri="{FF2B5EF4-FFF2-40B4-BE49-F238E27FC236}">
                <a16:creationId xmlns:a16="http://schemas.microsoft.com/office/drawing/2014/main" id="{CF40064F-AEDF-49B8-89C8-0273AEFDF283}"/>
              </a:ext>
            </a:extLst>
          </p:cNvPr>
          <p:cNvSpPr/>
          <p:nvPr/>
        </p:nvSpPr>
        <p:spPr>
          <a:xfrm>
            <a:off x="5021415" y="2654710"/>
            <a:ext cx="957827" cy="7742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圆角矩形 14">
            <a:extLst>
              <a:ext uri="{FF2B5EF4-FFF2-40B4-BE49-F238E27FC236}">
                <a16:creationId xmlns:a16="http://schemas.microsoft.com/office/drawing/2014/main" id="{060F42B5-9861-ADE7-3676-D9BC70E62A81}"/>
              </a:ext>
            </a:extLst>
          </p:cNvPr>
          <p:cNvSpPr/>
          <p:nvPr/>
        </p:nvSpPr>
        <p:spPr>
          <a:xfrm>
            <a:off x="8419688" y="2657136"/>
            <a:ext cx="957827" cy="7742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圆角矩形 15">
            <a:extLst>
              <a:ext uri="{FF2B5EF4-FFF2-40B4-BE49-F238E27FC236}">
                <a16:creationId xmlns:a16="http://schemas.microsoft.com/office/drawing/2014/main" id="{14FFA3A3-AF37-B79A-9AF5-A939580A47B3}"/>
              </a:ext>
            </a:extLst>
          </p:cNvPr>
          <p:cNvSpPr/>
          <p:nvPr/>
        </p:nvSpPr>
        <p:spPr>
          <a:xfrm>
            <a:off x="10374658" y="2657136"/>
            <a:ext cx="988974" cy="7742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4969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2" grpId="0"/>
      <p:bldP spid="13" grpId="0" animBg="1"/>
      <p:bldP spid="14" grpId="0" animBg="1"/>
      <p:bldP spid="15" grpId="0" animBg="1"/>
      <p:bldP spid="1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id="{AB21F621-2B7C-C930-8F26-2023D7905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352" y="0"/>
            <a:ext cx="6091405" cy="342899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B112E130-DFBA-6BF2-AF67-A671E598A9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110524" cy="342899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578D0652-584D-1605-6814-BEA8ABDD92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1472" y="3428998"/>
            <a:ext cx="6110528" cy="342900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5CC7FEC7-9E0E-A4E3-ADF4-58C6BBE956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428998"/>
            <a:ext cx="6122499" cy="34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11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FB95E-EE47-57D0-59B8-2E0AC642E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AA7826-5170-903D-4540-F0AEAE8B2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Limitations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751235A-9442-4F21-1FCB-AB17E6883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5</a:t>
            </a:fld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5475154-7EF5-C993-1C8A-DD953BA0A348}"/>
              </a:ext>
            </a:extLst>
          </p:cNvPr>
          <p:cNvSpPr txBox="1"/>
          <p:nvPr/>
        </p:nvSpPr>
        <p:spPr>
          <a:xfrm>
            <a:off x="842044" y="1278419"/>
            <a:ext cx="1943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practice:</a:t>
            </a:r>
            <a:endParaRPr kumimoji="1"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9C3ADA6-9737-A299-3154-0E22A1391CA5}"/>
              </a:ext>
            </a:extLst>
          </p:cNvPr>
          <p:cNvSpPr txBox="1"/>
          <p:nvPr/>
        </p:nvSpPr>
        <p:spPr>
          <a:xfrm>
            <a:off x="1005774" y="1796998"/>
            <a:ext cx="4261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represent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fragment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691A53C-B4A4-1F01-660F-52A26564086E}"/>
              </a:ext>
            </a:extLst>
          </p:cNvPr>
          <p:cNvSpPr txBox="1"/>
          <p:nvPr/>
        </p:nvSpPr>
        <p:spPr>
          <a:xfrm>
            <a:off x="1005773" y="2504884"/>
            <a:ext cx="4261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0B880F3-49D8-3730-1E18-34DC59ABA802}"/>
              </a:ext>
            </a:extLst>
          </p:cNvPr>
          <p:cNvSpPr txBox="1"/>
          <p:nvPr/>
        </p:nvSpPr>
        <p:spPr>
          <a:xfrm>
            <a:off x="1005772" y="2903947"/>
            <a:ext cx="42611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Larger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contain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bug-inducing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thus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deleted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4" name="组合 93">
            <a:extLst>
              <a:ext uri="{FF2B5EF4-FFF2-40B4-BE49-F238E27FC236}">
                <a16:creationId xmlns:a16="http://schemas.microsoft.com/office/drawing/2014/main" id="{4581B42D-6C1C-E4FA-2AC4-D8F2DF0B2A79}"/>
              </a:ext>
            </a:extLst>
          </p:cNvPr>
          <p:cNvGrpSpPr/>
          <p:nvPr/>
        </p:nvGrpSpPr>
        <p:grpSpPr>
          <a:xfrm>
            <a:off x="2037598" y="4225364"/>
            <a:ext cx="2854442" cy="1907314"/>
            <a:chOff x="2028454" y="4378810"/>
            <a:chExt cx="2292896" cy="1532094"/>
          </a:xfrm>
        </p:grpSpPr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40C3B98E-B326-D415-9CD7-23514B5AEB0D}"/>
                </a:ext>
              </a:extLst>
            </p:cNvPr>
            <p:cNvSpPr/>
            <p:nvPr/>
          </p:nvSpPr>
          <p:spPr>
            <a:xfrm>
              <a:off x="2933092" y="4378810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0" name="直线连接符 39">
              <a:extLst>
                <a:ext uri="{FF2B5EF4-FFF2-40B4-BE49-F238E27FC236}">
                  <a16:creationId xmlns:a16="http://schemas.microsoft.com/office/drawing/2014/main" id="{7CFCA672-B670-FF62-D3DA-5C9F14F17834}"/>
                </a:ext>
              </a:extLst>
            </p:cNvPr>
            <p:cNvCxnSpPr>
              <a:cxnSpLocks/>
              <a:stCxn id="39" idx="2"/>
            </p:cNvCxnSpPr>
            <p:nvPr/>
          </p:nvCxnSpPr>
          <p:spPr>
            <a:xfrm flipH="1">
              <a:off x="2401099" y="4455010"/>
              <a:ext cx="531993" cy="3592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>
              <a:extLst>
                <a:ext uri="{FF2B5EF4-FFF2-40B4-BE49-F238E27FC236}">
                  <a16:creationId xmlns:a16="http://schemas.microsoft.com/office/drawing/2014/main" id="{D20B903C-DDB4-2944-46FB-CF4B8B299D60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 flipH="1">
              <a:off x="2817340" y="4508892"/>
              <a:ext cx="138070" cy="3054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>
              <a:extLst>
                <a:ext uri="{FF2B5EF4-FFF2-40B4-BE49-F238E27FC236}">
                  <a16:creationId xmlns:a16="http://schemas.microsoft.com/office/drawing/2014/main" id="{7EFD940B-B2AF-CF98-AFE5-3F59145572C4}"/>
                </a:ext>
              </a:extLst>
            </p:cNvPr>
            <p:cNvCxnSpPr>
              <a:cxnSpLocks/>
              <a:stCxn id="39" idx="5"/>
            </p:cNvCxnSpPr>
            <p:nvPr/>
          </p:nvCxnSpPr>
          <p:spPr>
            <a:xfrm>
              <a:off x="3063174" y="4508892"/>
              <a:ext cx="142357" cy="3054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>
              <a:extLst>
                <a:ext uri="{FF2B5EF4-FFF2-40B4-BE49-F238E27FC236}">
                  <a16:creationId xmlns:a16="http://schemas.microsoft.com/office/drawing/2014/main" id="{5338E10B-159F-9E24-4EF5-7B5D1559CF15}"/>
                </a:ext>
              </a:extLst>
            </p:cNvPr>
            <p:cNvCxnSpPr>
              <a:cxnSpLocks/>
              <a:stCxn id="39" idx="6"/>
            </p:cNvCxnSpPr>
            <p:nvPr/>
          </p:nvCxnSpPr>
          <p:spPr>
            <a:xfrm>
              <a:off x="3085492" y="4455010"/>
              <a:ext cx="580595" cy="3592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1BE10077-CE4F-0C9A-4517-B46ECFE5572B}"/>
                </a:ext>
              </a:extLst>
            </p:cNvPr>
            <p:cNvSpPr/>
            <p:nvPr/>
          </p:nvSpPr>
          <p:spPr>
            <a:xfrm>
              <a:off x="2028454" y="530395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EC44FDD4-030D-4124-007B-C976A2588CC6}"/>
                </a:ext>
              </a:extLst>
            </p:cNvPr>
            <p:cNvSpPr/>
            <p:nvPr/>
          </p:nvSpPr>
          <p:spPr>
            <a:xfrm>
              <a:off x="2442803" y="530395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id="{FE278F6E-2BBE-9246-4C01-26B4E313DE84}"/>
                </a:ext>
              </a:extLst>
            </p:cNvPr>
            <p:cNvSpPr/>
            <p:nvPr/>
          </p:nvSpPr>
          <p:spPr>
            <a:xfrm>
              <a:off x="3022268" y="530395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696A8456-28AA-15AD-EAB7-B95728B1906E}"/>
                </a:ext>
              </a:extLst>
            </p:cNvPr>
            <p:cNvSpPr/>
            <p:nvPr/>
          </p:nvSpPr>
          <p:spPr>
            <a:xfrm>
              <a:off x="3241934" y="530395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022C31B0-61B0-4142-EE2F-E7B1696FD8CD}"/>
                </a:ext>
              </a:extLst>
            </p:cNvPr>
            <p:cNvSpPr/>
            <p:nvPr/>
          </p:nvSpPr>
          <p:spPr>
            <a:xfrm>
              <a:off x="3457871" y="530395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id="{05E65AA5-605D-F56A-BD30-CC5F23B2E3A0}"/>
                </a:ext>
              </a:extLst>
            </p:cNvPr>
            <p:cNvSpPr/>
            <p:nvPr/>
          </p:nvSpPr>
          <p:spPr>
            <a:xfrm>
              <a:off x="3952940" y="530395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59" name="直线连接符 58">
              <a:extLst>
                <a:ext uri="{FF2B5EF4-FFF2-40B4-BE49-F238E27FC236}">
                  <a16:creationId xmlns:a16="http://schemas.microsoft.com/office/drawing/2014/main" id="{1FD5FCF8-4D4F-2DAF-D73B-0264C1991D66}"/>
                </a:ext>
              </a:extLst>
            </p:cNvPr>
            <p:cNvCxnSpPr>
              <a:cxnSpLocks/>
              <a:endCxn id="53" idx="0"/>
            </p:cNvCxnSpPr>
            <p:nvPr/>
          </p:nvCxnSpPr>
          <p:spPr>
            <a:xfrm flipH="1">
              <a:off x="2104654" y="4890494"/>
              <a:ext cx="220245" cy="4134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59">
              <a:extLst>
                <a:ext uri="{FF2B5EF4-FFF2-40B4-BE49-F238E27FC236}">
                  <a16:creationId xmlns:a16="http://schemas.microsoft.com/office/drawing/2014/main" id="{898F9588-44A4-945D-B709-391258E65860}"/>
                </a:ext>
              </a:extLst>
            </p:cNvPr>
            <p:cNvCxnSpPr>
              <a:cxnSpLocks/>
              <a:endCxn id="54" idx="0"/>
            </p:cNvCxnSpPr>
            <p:nvPr/>
          </p:nvCxnSpPr>
          <p:spPr>
            <a:xfrm>
              <a:off x="2454981" y="4944376"/>
              <a:ext cx="64022" cy="3595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>
              <a:extLst>
                <a:ext uri="{FF2B5EF4-FFF2-40B4-BE49-F238E27FC236}">
                  <a16:creationId xmlns:a16="http://schemas.microsoft.com/office/drawing/2014/main" id="{01AAF2BD-F234-925A-6FCA-B101680DBEB2}"/>
                </a:ext>
              </a:extLst>
            </p:cNvPr>
            <p:cNvCxnSpPr>
              <a:cxnSpLocks/>
              <a:endCxn id="55" idx="0"/>
            </p:cNvCxnSpPr>
            <p:nvPr/>
          </p:nvCxnSpPr>
          <p:spPr>
            <a:xfrm flipH="1">
              <a:off x="3098468" y="4944376"/>
              <a:ext cx="53181" cy="3595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>
              <a:extLst>
                <a:ext uri="{FF2B5EF4-FFF2-40B4-BE49-F238E27FC236}">
                  <a16:creationId xmlns:a16="http://schemas.microsoft.com/office/drawing/2014/main" id="{045A5D2D-1A27-01DE-12F0-54675FAFB04F}"/>
                </a:ext>
              </a:extLst>
            </p:cNvPr>
            <p:cNvCxnSpPr>
              <a:cxnSpLocks/>
              <a:endCxn id="56" idx="0"/>
            </p:cNvCxnSpPr>
            <p:nvPr/>
          </p:nvCxnSpPr>
          <p:spPr>
            <a:xfrm>
              <a:off x="3205531" y="4966694"/>
              <a:ext cx="112603" cy="3372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62">
              <a:extLst>
                <a:ext uri="{FF2B5EF4-FFF2-40B4-BE49-F238E27FC236}">
                  <a16:creationId xmlns:a16="http://schemas.microsoft.com/office/drawing/2014/main" id="{B0A685B2-7885-DA7A-DC72-4E3626E39DBD}"/>
                </a:ext>
              </a:extLst>
            </p:cNvPr>
            <p:cNvCxnSpPr>
              <a:cxnSpLocks/>
              <a:endCxn id="57" idx="0"/>
            </p:cNvCxnSpPr>
            <p:nvPr/>
          </p:nvCxnSpPr>
          <p:spPr>
            <a:xfrm>
              <a:off x="3259413" y="4944376"/>
              <a:ext cx="274658" cy="3595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>
              <a:extLst>
                <a:ext uri="{FF2B5EF4-FFF2-40B4-BE49-F238E27FC236}">
                  <a16:creationId xmlns:a16="http://schemas.microsoft.com/office/drawing/2014/main" id="{C103ACD8-B740-9276-AF7A-7E185E96C87F}"/>
                </a:ext>
              </a:extLst>
            </p:cNvPr>
            <p:cNvCxnSpPr>
              <a:cxnSpLocks/>
              <a:endCxn id="58" idx="0"/>
            </p:cNvCxnSpPr>
            <p:nvPr/>
          </p:nvCxnSpPr>
          <p:spPr>
            <a:xfrm>
              <a:off x="3742287" y="4890494"/>
              <a:ext cx="286853" cy="4134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id="{191B28D1-CB14-08B4-E545-4793FE4F06BF}"/>
                </a:ext>
              </a:extLst>
            </p:cNvPr>
            <p:cNvSpPr/>
            <p:nvPr/>
          </p:nvSpPr>
          <p:spPr>
            <a:xfrm>
              <a:off x="3129331" y="4814294"/>
              <a:ext cx="152400" cy="152400"/>
            </a:xfrm>
            <a:prstGeom prst="ellipse">
              <a:avLst/>
            </a:prstGeom>
            <a:noFill/>
            <a:ln w="22225"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id="{28C8563E-48BE-A5D9-60F5-E1219FBF5D50}"/>
                </a:ext>
              </a:extLst>
            </p:cNvPr>
            <p:cNvSpPr/>
            <p:nvPr/>
          </p:nvSpPr>
          <p:spPr>
            <a:xfrm>
              <a:off x="2741140" y="4814294"/>
              <a:ext cx="152400" cy="152400"/>
            </a:xfrm>
            <a:prstGeom prst="ellipse">
              <a:avLst/>
            </a:prstGeom>
            <a:noFill/>
            <a:ln w="22225"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id="{5A9CB3E1-6ECC-0021-AFD2-C94A51EA1649}"/>
                </a:ext>
              </a:extLst>
            </p:cNvPr>
            <p:cNvSpPr/>
            <p:nvPr/>
          </p:nvSpPr>
          <p:spPr>
            <a:xfrm>
              <a:off x="3589887" y="4814294"/>
              <a:ext cx="152400" cy="152400"/>
            </a:xfrm>
            <a:prstGeom prst="ellipse">
              <a:avLst/>
            </a:prstGeom>
            <a:noFill/>
            <a:ln w="22225"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87016BFF-15DF-1F8C-837A-9FEF549DF3C0}"/>
                </a:ext>
              </a:extLst>
            </p:cNvPr>
            <p:cNvSpPr/>
            <p:nvPr/>
          </p:nvSpPr>
          <p:spPr>
            <a:xfrm>
              <a:off x="2324899" y="4814294"/>
              <a:ext cx="152400" cy="152400"/>
            </a:xfrm>
            <a:prstGeom prst="ellipse">
              <a:avLst/>
            </a:prstGeom>
            <a:noFill/>
            <a:ln w="22225"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id="{3602F17A-E98B-BD6E-1351-FD7CB363542E}"/>
                </a:ext>
              </a:extLst>
            </p:cNvPr>
            <p:cNvSpPr/>
            <p:nvPr/>
          </p:nvSpPr>
          <p:spPr>
            <a:xfrm>
              <a:off x="2635853" y="575850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id="{1D62EE51-9076-8493-B80C-3823A9554C32}"/>
                </a:ext>
              </a:extLst>
            </p:cNvPr>
            <p:cNvSpPr/>
            <p:nvPr/>
          </p:nvSpPr>
          <p:spPr>
            <a:xfrm>
              <a:off x="2248699" y="575850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0" name="椭圆 79">
              <a:extLst>
                <a:ext uri="{FF2B5EF4-FFF2-40B4-BE49-F238E27FC236}">
                  <a16:creationId xmlns:a16="http://schemas.microsoft.com/office/drawing/2014/main" id="{C209855C-94D7-FD6B-3594-AD7CB0288CE6}"/>
                </a:ext>
              </a:extLst>
            </p:cNvPr>
            <p:cNvSpPr/>
            <p:nvPr/>
          </p:nvSpPr>
          <p:spPr>
            <a:xfrm>
              <a:off x="3742287" y="575850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id="{10F4FBCF-E4E0-EC7C-4F46-E9D5A6925CA8}"/>
                </a:ext>
              </a:extLst>
            </p:cNvPr>
            <p:cNvSpPr/>
            <p:nvPr/>
          </p:nvSpPr>
          <p:spPr>
            <a:xfrm>
              <a:off x="4168950" y="5758504"/>
              <a:ext cx="152400" cy="15240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83" name="直线连接符 82">
              <a:extLst>
                <a:ext uri="{FF2B5EF4-FFF2-40B4-BE49-F238E27FC236}">
                  <a16:creationId xmlns:a16="http://schemas.microsoft.com/office/drawing/2014/main" id="{8498C86E-AC5D-BC40-59E1-BC93E8FF79C8}"/>
                </a:ext>
              </a:extLst>
            </p:cNvPr>
            <p:cNvCxnSpPr>
              <a:stCxn id="54" idx="3"/>
              <a:endCxn id="79" idx="0"/>
            </p:cNvCxnSpPr>
            <p:nvPr/>
          </p:nvCxnSpPr>
          <p:spPr>
            <a:xfrm flipH="1">
              <a:off x="2324899" y="5434036"/>
              <a:ext cx="140222" cy="3244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>
              <a:extLst>
                <a:ext uri="{FF2B5EF4-FFF2-40B4-BE49-F238E27FC236}">
                  <a16:creationId xmlns:a16="http://schemas.microsoft.com/office/drawing/2014/main" id="{591C90B1-019E-ECA5-669B-C7E857AF75F9}"/>
                </a:ext>
              </a:extLst>
            </p:cNvPr>
            <p:cNvCxnSpPr>
              <a:stCxn id="54" idx="5"/>
              <a:endCxn id="78" idx="0"/>
            </p:cNvCxnSpPr>
            <p:nvPr/>
          </p:nvCxnSpPr>
          <p:spPr>
            <a:xfrm>
              <a:off x="2572885" y="5434036"/>
              <a:ext cx="139168" cy="3244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>
              <a:extLst>
                <a:ext uri="{FF2B5EF4-FFF2-40B4-BE49-F238E27FC236}">
                  <a16:creationId xmlns:a16="http://schemas.microsoft.com/office/drawing/2014/main" id="{4AD2B260-1323-C411-66EC-3CC5DFCF2611}"/>
                </a:ext>
              </a:extLst>
            </p:cNvPr>
            <p:cNvCxnSpPr>
              <a:stCxn id="58" idx="3"/>
              <a:endCxn id="80" idx="0"/>
            </p:cNvCxnSpPr>
            <p:nvPr/>
          </p:nvCxnSpPr>
          <p:spPr>
            <a:xfrm flipH="1">
              <a:off x="3818487" y="5434036"/>
              <a:ext cx="156771" cy="3244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>
              <a:extLst>
                <a:ext uri="{FF2B5EF4-FFF2-40B4-BE49-F238E27FC236}">
                  <a16:creationId xmlns:a16="http://schemas.microsoft.com/office/drawing/2014/main" id="{AD224A7B-27FA-9515-5697-0FE1E36A6FA7}"/>
                </a:ext>
              </a:extLst>
            </p:cNvPr>
            <p:cNvCxnSpPr>
              <a:stCxn id="58" idx="5"/>
              <a:endCxn id="81" idx="0"/>
            </p:cNvCxnSpPr>
            <p:nvPr/>
          </p:nvCxnSpPr>
          <p:spPr>
            <a:xfrm>
              <a:off x="4083022" y="5434036"/>
              <a:ext cx="162128" cy="3244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1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DBE0E6-1E1B-BED6-3D1C-A06A8BFDDD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A38AB29-2815-564B-5D36-A92050FE4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6</a:t>
            </a:fld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D4E8A57-0009-B848-D2AA-7A17EFD9C2A7}"/>
              </a:ext>
            </a:extLst>
          </p:cNvPr>
          <p:cNvSpPr txBox="1"/>
          <p:nvPr/>
        </p:nvSpPr>
        <p:spPr>
          <a:xfrm>
            <a:off x="842044" y="1278419"/>
            <a:ext cx="1943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practice:</a:t>
            </a:r>
            <a:endParaRPr kumimoji="1"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86C055F-725E-69A8-49C6-0C6C8FF50E6B}"/>
              </a:ext>
            </a:extLst>
          </p:cNvPr>
          <p:cNvSpPr txBox="1"/>
          <p:nvPr/>
        </p:nvSpPr>
        <p:spPr>
          <a:xfrm>
            <a:off x="1005774" y="1796998"/>
            <a:ext cx="4261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represent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fragment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089F951-7F38-F36C-D510-CFC6D97E36B8}"/>
              </a:ext>
            </a:extLst>
          </p:cNvPr>
          <p:cNvSpPr txBox="1"/>
          <p:nvPr/>
        </p:nvSpPr>
        <p:spPr>
          <a:xfrm>
            <a:off x="1005773" y="2504884"/>
            <a:ext cx="4261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62DF6EF-873C-22FB-BE15-95077701CB24}"/>
              </a:ext>
            </a:extLst>
          </p:cNvPr>
          <p:cNvSpPr txBox="1"/>
          <p:nvPr/>
        </p:nvSpPr>
        <p:spPr>
          <a:xfrm>
            <a:off x="1005772" y="2903947"/>
            <a:ext cx="42611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Larger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contain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bug-inducing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thus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deleted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id="{FC2D81C5-BFBB-C8FE-4CEB-D84F72307684}"/>
              </a:ext>
            </a:extLst>
          </p:cNvPr>
          <p:cNvSpPr/>
          <p:nvPr/>
        </p:nvSpPr>
        <p:spPr>
          <a:xfrm>
            <a:off x="3163788" y="4225364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40" name="直线连接符 39">
            <a:extLst>
              <a:ext uri="{FF2B5EF4-FFF2-40B4-BE49-F238E27FC236}">
                <a16:creationId xmlns:a16="http://schemas.microsoft.com/office/drawing/2014/main" id="{19D5CBAC-C037-F503-7E62-A03100679C7F}"/>
              </a:ext>
            </a:extLst>
          </p:cNvPr>
          <p:cNvCxnSpPr>
            <a:cxnSpLocks/>
            <a:stCxn id="39" idx="2"/>
          </p:cNvCxnSpPr>
          <p:nvPr/>
        </p:nvCxnSpPr>
        <p:spPr>
          <a:xfrm flipH="1">
            <a:off x="2501506" y="4320226"/>
            <a:ext cx="662282" cy="44727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线连接符 40">
            <a:extLst>
              <a:ext uri="{FF2B5EF4-FFF2-40B4-BE49-F238E27FC236}">
                <a16:creationId xmlns:a16="http://schemas.microsoft.com/office/drawing/2014/main" id="{E118AC4F-4EA1-E480-EA8F-D50FEB7420CF}"/>
              </a:ext>
            </a:extLst>
          </p:cNvPr>
          <p:cNvCxnSpPr>
            <a:cxnSpLocks/>
            <a:stCxn id="39" idx="3"/>
          </p:cNvCxnSpPr>
          <p:nvPr/>
        </p:nvCxnSpPr>
        <p:spPr>
          <a:xfrm flipH="1">
            <a:off x="3019688" y="4387304"/>
            <a:ext cx="171884" cy="38019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线连接符 41">
            <a:extLst>
              <a:ext uri="{FF2B5EF4-FFF2-40B4-BE49-F238E27FC236}">
                <a16:creationId xmlns:a16="http://schemas.microsoft.com/office/drawing/2014/main" id="{3DB1AD12-27C4-D4F8-BF6C-ACEFB17B3325}"/>
              </a:ext>
            </a:extLst>
          </p:cNvPr>
          <p:cNvCxnSpPr>
            <a:cxnSpLocks/>
            <a:stCxn id="39" idx="5"/>
          </p:cNvCxnSpPr>
          <p:nvPr/>
        </p:nvCxnSpPr>
        <p:spPr>
          <a:xfrm>
            <a:off x="3325728" y="4387304"/>
            <a:ext cx="177221" cy="38019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线连接符 42">
            <a:extLst>
              <a:ext uri="{FF2B5EF4-FFF2-40B4-BE49-F238E27FC236}">
                <a16:creationId xmlns:a16="http://schemas.microsoft.com/office/drawing/2014/main" id="{33FB737E-C609-4906-C018-6282D012DA6F}"/>
              </a:ext>
            </a:extLst>
          </p:cNvPr>
          <p:cNvCxnSpPr>
            <a:cxnSpLocks/>
            <a:stCxn id="39" idx="6"/>
          </p:cNvCxnSpPr>
          <p:nvPr/>
        </p:nvCxnSpPr>
        <p:spPr>
          <a:xfrm>
            <a:off x="3353512" y="4320226"/>
            <a:ext cx="722787" cy="44727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椭圆 52">
            <a:extLst>
              <a:ext uri="{FF2B5EF4-FFF2-40B4-BE49-F238E27FC236}">
                <a16:creationId xmlns:a16="http://schemas.microsoft.com/office/drawing/2014/main" id="{914529AD-FE8D-6249-27F6-D43FB7452B90}"/>
              </a:ext>
            </a:extLst>
          </p:cNvPr>
          <p:cNvSpPr/>
          <p:nvPr/>
        </p:nvSpPr>
        <p:spPr>
          <a:xfrm>
            <a:off x="2037598" y="5377082"/>
            <a:ext cx="189724" cy="189724"/>
          </a:xfrm>
          <a:prstGeom prst="ellipse">
            <a:avLst/>
          </a:prstGeom>
          <a:solidFill>
            <a:srgbClr val="C00000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椭圆 53">
            <a:extLst>
              <a:ext uri="{FF2B5EF4-FFF2-40B4-BE49-F238E27FC236}">
                <a16:creationId xmlns:a16="http://schemas.microsoft.com/office/drawing/2014/main" id="{38DAFA7A-7146-7130-F925-000847EB47B9}"/>
              </a:ext>
            </a:extLst>
          </p:cNvPr>
          <p:cNvSpPr/>
          <p:nvPr/>
        </p:nvSpPr>
        <p:spPr>
          <a:xfrm>
            <a:off x="2553424" y="5377082"/>
            <a:ext cx="189724" cy="189724"/>
          </a:xfrm>
          <a:prstGeom prst="ellipse">
            <a:avLst/>
          </a:prstGeom>
          <a:solidFill>
            <a:srgbClr val="C00000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id="{BCB24C8D-17CF-10B7-5919-9E3E498F43D1}"/>
              </a:ext>
            </a:extLst>
          </p:cNvPr>
          <p:cNvSpPr/>
          <p:nvPr/>
        </p:nvSpPr>
        <p:spPr>
          <a:xfrm>
            <a:off x="3274804" y="5377082"/>
            <a:ext cx="189724" cy="189724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id="{BDA2F059-AB16-27D2-9B87-2A3E4E1B633C}"/>
              </a:ext>
            </a:extLst>
          </p:cNvPr>
          <p:cNvSpPr/>
          <p:nvPr/>
        </p:nvSpPr>
        <p:spPr>
          <a:xfrm>
            <a:off x="3548268" y="5377082"/>
            <a:ext cx="189724" cy="189724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id="{D2B220D9-A8A5-C195-D02E-D652931AFBB4}"/>
              </a:ext>
            </a:extLst>
          </p:cNvPr>
          <p:cNvSpPr/>
          <p:nvPr/>
        </p:nvSpPr>
        <p:spPr>
          <a:xfrm>
            <a:off x="3817089" y="5377082"/>
            <a:ext cx="189724" cy="189724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id="{D5593664-AE6D-752A-A81B-A763853A189C}"/>
              </a:ext>
            </a:extLst>
          </p:cNvPr>
          <p:cNvSpPr/>
          <p:nvPr/>
        </p:nvSpPr>
        <p:spPr>
          <a:xfrm>
            <a:off x="4433404" y="5377082"/>
            <a:ext cx="189724" cy="189724"/>
          </a:xfrm>
          <a:prstGeom prst="ellipse">
            <a:avLst/>
          </a:prstGeom>
          <a:solidFill>
            <a:schemeClr val="accent2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59" name="直线连接符 58">
            <a:extLst>
              <a:ext uri="{FF2B5EF4-FFF2-40B4-BE49-F238E27FC236}">
                <a16:creationId xmlns:a16="http://schemas.microsoft.com/office/drawing/2014/main" id="{38A86C3E-CFDB-61F1-E5EC-55F4792F765B}"/>
              </a:ext>
            </a:extLst>
          </p:cNvPr>
          <p:cNvCxnSpPr>
            <a:cxnSpLocks/>
            <a:endCxn id="53" idx="0"/>
          </p:cNvCxnSpPr>
          <p:nvPr/>
        </p:nvCxnSpPr>
        <p:spPr>
          <a:xfrm flipH="1">
            <a:off x="2132460" y="4862363"/>
            <a:ext cx="274185" cy="5147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线连接符 59">
            <a:extLst>
              <a:ext uri="{FF2B5EF4-FFF2-40B4-BE49-F238E27FC236}">
                <a16:creationId xmlns:a16="http://schemas.microsoft.com/office/drawing/2014/main" id="{F99D35ED-B3EE-005B-E837-4DBE0656DDB1}"/>
              </a:ext>
            </a:extLst>
          </p:cNvPr>
          <p:cNvCxnSpPr>
            <a:cxnSpLocks/>
            <a:endCxn id="54" idx="0"/>
          </p:cNvCxnSpPr>
          <p:nvPr/>
        </p:nvCxnSpPr>
        <p:spPr>
          <a:xfrm>
            <a:off x="2568584" y="4929441"/>
            <a:ext cx="79701" cy="4476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线连接符 60">
            <a:extLst>
              <a:ext uri="{FF2B5EF4-FFF2-40B4-BE49-F238E27FC236}">
                <a16:creationId xmlns:a16="http://schemas.microsoft.com/office/drawing/2014/main" id="{A70B7756-C837-7536-86C9-E4C58DCC943F}"/>
              </a:ext>
            </a:extLst>
          </p:cNvPr>
          <p:cNvCxnSpPr>
            <a:cxnSpLocks/>
            <a:endCxn id="55" idx="0"/>
          </p:cNvCxnSpPr>
          <p:nvPr/>
        </p:nvCxnSpPr>
        <p:spPr>
          <a:xfrm flipH="1">
            <a:off x="3369666" y="4929441"/>
            <a:ext cx="66205" cy="4476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线连接符 61">
            <a:extLst>
              <a:ext uri="{FF2B5EF4-FFF2-40B4-BE49-F238E27FC236}">
                <a16:creationId xmlns:a16="http://schemas.microsoft.com/office/drawing/2014/main" id="{9ACC9EF0-521B-9EF9-5578-23D5A9071673}"/>
              </a:ext>
            </a:extLst>
          </p:cNvPr>
          <p:cNvCxnSpPr>
            <a:cxnSpLocks/>
            <a:endCxn id="56" idx="0"/>
          </p:cNvCxnSpPr>
          <p:nvPr/>
        </p:nvCxnSpPr>
        <p:spPr>
          <a:xfrm>
            <a:off x="3502949" y="4957225"/>
            <a:ext cx="140180" cy="4198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线连接符 62">
            <a:extLst>
              <a:ext uri="{FF2B5EF4-FFF2-40B4-BE49-F238E27FC236}">
                <a16:creationId xmlns:a16="http://schemas.microsoft.com/office/drawing/2014/main" id="{43D00C86-D4DC-3564-436D-32F3B7AC7D58}"/>
              </a:ext>
            </a:extLst>
          </p:cNvPr>
          <p:cNvCxnSpPr>
            <a:cxnSpLocks/>
            <a:endCxn id="57" idx="0"/>
          </p:cNvCxnSpPr>
          <p:nvPr/>
        </p:nvCxnSpPr>
        <p:spPr>
          <a:xfrm>
            <a:off x="3570027" y="4929441"/>
            <a:ext cx="341924" cy="4476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线连接符 63">
            <a:extLst>
              <a:ext uri="{FF2B5EF4-FFF2-40B4-BE49-F238E27FC236}">
                <a16:creationId xmlns:a16="http://schemas.microsoft.com/office/drawing/2014/main" id="{13FB8A8D-EF1F-8F3B-E9CF-7CA707FAF554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4171160" y="4862363"/>
            <a:ext cx="357105" cy="5147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椭圆 64">
            <a:extLst>
              <a:ext uri="{FF2B5EF4-FFF2-40B4-BE49-F238E27FC236}">
                <a16:creationId xmlns:a16="http://schemas.microsoft.com/office/drawing/2014/main" id="{5D2DE34F-9C3B-2670-1568-E080E7E956C4}"/>
              </a:ext>
            </a:extLst>
          </p:cNvPr>
          <p:cNvSpPr/>
          <p:nvPr/>
        </p:nvSpPr>
        <p:spPr>
          <a:xfrm>
            <a:off x="3408087" y="4767501"/>
            <a:ext cx="189724" cy="189724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6" name="椭圆 65">
            <a:extLst>
              <a:ext uri="{FF2B5EF4-FFF2-40B4-BE49-F238E27FC236}">
                <a16:creationId xmlns:a16="http://schemas.microsoft.com/office/drawing/2014/main" id="{785BCD07-3D5B-1ED3-F81C-DF02016C6D16}"/>
              </a:ext>
            </a:extLst>
          </p:cNvPr>
          <p:cNvSpPr/>
          <p:nvPr/>
        </p:nvSpPr>
        <p:spPr>
          <a:xfrm>
            <a:off x="2924826" y="4767501"/>
            <a:ext cx="189724" cy="189724"/>
          </a:xfrm>
          <a:prstGeom prst="ellipse">
            <a:avLst/>
          </a:prstGeom>
          <a:solidFill>
            <a:schemeClr val="accent3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id="{039FF1E2-5DCE-B4C2-5D56-87C0E4FCF921}"/>
              </a:ext>
            </a:extLst>
          </p:cNvPr>
          <p:cNvSpPr/>
          <p:nvPr/>
        </p:nvSpPr>
        <p:spPr>
          <a:xfrm>
            <a:off x="3981437" y="4767501"/>
            <a:ext cx="189724" cy="189724"/>
          </a:xfrm>
          <a:prstGeom prst="ellipse">
            <a:avLst/>
          </a:prstGeom>
          <a:solidFill>
            <a:schemeClr val="accent2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椭圆 67">
            <a:extLst>
              <a:ext uri="{FF2B5EF4-FFF2-40B4-BE49-F238E27FC236}">
                <a16:creationId xmlns:a16="http://schemas.microsoft.com/office/drawing/2014/main" id="{71AFB3DD-CDC9-B119-91B9-3D3C51DAF5CB}"/>
              </a:ext>
            </a:extLst>
          </p:cNvPr>
          <p:cNvSpPr/>
          <p:nvPr/>
        </p:nvSpPr>
        <p:spPr>
          <a:xfrm>
            <a:off x="2406644" y="4767501"/>
            <a:ext cx="189724" cy="189724"/>
          </a:xfrm>
          <a:prstGeom prst="ellipse">
            <a:avLst/>
          </a:prstGeom>
          <a:solidFill>
            <a:srgbClr val="C00000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8" name="椭圆 77">
            <a:extLst>
              <a:ext uri="{FF2B5EF4-FFF2-40B4-BE49-F238E27FC236}">
                <a16:creationId xmlns:a16="http://schemas.microsoft.com/office/drawing/2014/main" id="{A3C39407-68AA-0887-AAB1-9529C2776A8F}"/>
              </a:ext>
            </a:extLst>
          </p:cNvPr>
          <p:cNvSpPr/>
          <p:nvPr/>
        </p:nvSpPr>
        <p:spPr>
          <a:xfrm>
            <a:off x="2793753" y="5942954"/>
            <a:ext cx="189724" cy="189724"/>
          </a:xfrm>
          <a:prstGeom prst="ellipse">
            <a:avLst/>
          </a:prstGeom>
          <a:solidFill>
            <a:srgbClr val="C00000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id="{A7BD0E94-93C7-1EB1-4EAF-03F2B18B3DE7}"/>
              </a:ext>
            </a:extLst>
          </p:cNvPr>
          <p:cNvSpPr/>
          <p:nvPr/>
        </p:nvSpPr>
        <p:spPr>
          <a:xfrm>
            <a:off x="2311783" y="5942954"/>
            <a:ext cx="189724" cy="189724"/>
          </a:xfrm>
          <a:prstGeom prst="ellipse">
            <a:avLst/>
          </a:prstGeom>
          <a:solidFill>
            <a:srgbClr val="C00000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0" name="椭圆 79">
            <a:extLst>
              <a:ext uri="{FF2B5EF4-FFF2-40B4-BE49-F238E27FC236}">
                <a16:creationId xmlns:a16="http://schemas.microsoft.com/office/drawing/2014/main" id="{400B15FC-8B39-1737-8D65-72FD8829E98D}"/>
              </a:ext>
            </a:extLst>
          </p:cNvPr>
          <p:cNvSpPr/>
          <p:nvPr/>
        </p:nvSpPr>
        <p:spPr>
          <a:xfrm>
            <a:off x="4171160" y="5942954"/>
            <a:ext cx="189724" cy="189724"/>
          </a:xfrm>
          <a:prstGeom prst="ellipse">
            <a:avLst/>
          </a:prstGeom>
          <a:solidFill>
            <a:schemeClr val="accent2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id="{E5C413B1-3D4F-11A3-D02C-43F137127105}"/>
              </a:ext>
            </a:extLst>
          </p:cNvPr>
          <p:cNvSpPr/>
          <p:nvPr/>
        </p:nvSpPr>
        <p:spPr>
          <a:xfrm>
            <a:off x="4702316" y="5942954"/>
            <a:ext cx="189724" cy="189724"/>
          </a:xfrm>
          <a:prstGeom prst="ellipse">
            <a:avLst/>
          </a:prstGeom>
          <a:solidFill>
            <a:schemeClr val="accent2"/>
          </a:solidFill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83" name="直线连接符 82">
            <a:extLst>
              <a:ext uri="{FF2B5EF4-FFF2-40B4-BE49-F238E27FC236}">
                <a16:creationId xmlns:a16="http://schemas.microsoft.com/office/drawing/2014/main" id="{BD8DEA24-846E-A339-3FCA-DFEF71C92058}"/>
              </a:ext>
            </a:extLst>
          </p:cNvPr>
          <p:cNvCxnSpPr>
            <a:stCxn id="54" idx="3"/>
            <a:endCxn id="79" idx="0"/>
          </p:cNvCxnSpPr>
          <p:nvPr/>
        </p:nvCxnSpPr>
        <p:spPr>
          <a:xfrm flipH="1">
            <a:off x="2406644" y="5539022"/>
            <a:ext cx="174563" cy="403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直线连接符 84">
            <a:extLst>
              <a:ext uri="{FF2B5EF4-FFF2-40B4-BE49-F238E27FC236}">
                <a16:creationId xmlns:a16="http://schemas.microsoft.com/office/drawing/2014/main" id="{65DA14E7-5894-87D0-753C-3932B019911E}"/>
              </a:ext>
            </a:extLst>
          </p:cNvPr>
          <p:cNvCxnSpPr>
            <a:stCxn id="54" idx="5"/>
            <a:endCxn id="78" idx="0"/>
          </p:cNvCxnSpPr>
          <p:nvPr/>
        </p:nvCxnSpPr>
        <p:spPr>
          <a:xfrm>
            <a:off x="2715364" y="5539022"/>
            <a:ext cx="173251" cy="403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直线连接符 90">
            <a:extLst>
              <a:ext uri="{FF2B5EF4-FFF2-40B4-BE49-F238E27FC236}">
                <a16:creationId xmlns:a16="http://schemas.microsoft.com/office/drawing/2014/main" id="{414DAF43-8CA2-0505-AF29-9478CFEBE9DE}"/>
              </a:ext>
            </a:extLst>
          </p:cNvPr>
          <p:cNvCxnSpPr>
            <a:stCxn id="58" idx="3"/>
            <a:endCxn id="80" idx="0"/>
          </p:cNvCxnSpPr>
          <p:nvPr/>
        </p:nvCxnSpPr>
        <p:spPr>
          <a:xfrm flipH="1">
            <a:off x="4266022" y="5539022"/>
            <a:ext cx="195165" cy="403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线连接符 92">
            <a:extLst>
              <a:ext uri="{FF2B5EF4-FFF2-40B4-BE49-F238E27FC236}">
                <a16:creationId xmlns:a16="http://schemas.microsoft.com/office/drawing/2014/main" id="{C9017197-AB64-26A9-D61E-C8D480592E13}"/>
              </a:ext>
            </a:extLst>
          </p:cNvPr>
          <p:cNvCxnSpPr>
            <a:stCxn id="58" idx="5"/>
            <a:endCxn id="81" idx="0"/>
          </p:cNvCxnSpPr>
          <p:nvPr/>
        </p:nvCxnSpPr>
        <p:spPr>
          <a:xfrm>
            <a:off x="4595344" y="5539022"/>
            <a:ext cx="201834" cy="403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标题 1">
            <a:extLst>
              <a:ext uri="{FF2B5EF4-FFF2-40B4-BE49-F238E27FC236}">
                <a16:creationId xmlns:a16="http://schemas.microsoft.com/office/drawing/2014/main" id="{E14FCB9A-68DE-0A03-6653-D064EDEDAF4E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1045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Limitations</a:t>
            </a:r>
            <a:r>
              <a:rPr kumimoji="1" lang="zh-CN" altLang="en-US" sz="4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4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4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6875409-F295-1584-BB0D-10E5EC05450A}"/>
              </a:ext>
            </a:extLst>
          </p:cNvPr>
          <p:cNvSpPr/>
          <p:nvPr/>
        </p:nvSpPr>
        <p:spPr>
          <a:xfrm>
            <a:off x="2269552" y="4707180"/>
            <a:ext cx="2041938" cy="287305"/>
          </a:xfrm>
          <a:prstGeom prst="rect">
            <a:avLst/>
          </a:prstGeom>
          <a:noFill/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073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C9672-D0DC-B2F1-7BED-8D7642B5E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2EC73EB-B152-FC43-0767-D320D883A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7</a:t>
            </a:fld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F6D58DA-45E6-5F36-C8C7-621F34A7DCDD}"/>
              </a:ext>
            </a:extLst>
          </p:cNvPr>
          <p:cNvSpPr txBox="1"/>
          <p:nvPr/>
        </p:nvSpPr>
        <p:spPr>
          <a:xfrm>
            <a:off x="842044" y="1278419"/>
            <a:ext cx="1943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practice:</a:t>
            </a:r>
            <a:endParaRPr kumimoji="1"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F940528-9458-917D-501C-18A9B312E38D}"/>
              </a:ext>
            </a:extLst>
          </p:cNvPr>
          <p:cNvSpPr txBox="1"/>
          <p:nvPr/>
        </p:nvSpPr>
        <p:spPr>
          <a:xfrm>
            <a:off x="1005774" y="1796998"/>
            <a:ext cx="4261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represent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fragment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A2C93A1-FC4A-90F5-B937-A46A9F04697D}"/>
              </a:ext>
            </a:extLst>
          </p:cNvPr>
          <p:cNvSpPr txBox="1"/>
          <p:nvPr/>
        </p:nvSpPr>
        <p:spPr>
          <a:xfrm>
            <a:off x="1005773" y="2504884"/>
            <a:ext cx="4261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3CA84E4-914C-AD58-EFEF-ACECAEAB8E21}"/>
              </a:ext>
            </a:extLst>
          </p:cNvPr>
          <p:cNvSpPr txBox="1"/>
          <p:nvPr/>
        </p:nvSpPr>
        <p:spPr>
          <a:xfrm>
            <a:off x="1005772" y="2903947"/>
            <a:ext cx="42611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Larger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contain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bug-inducing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thus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kumimoji="1" lang="zh-CN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deleted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id="{EE1D5EAA-2915-5AE1-0EAE-56F1C5084634}"/>
              </a:ext>
            </a:extLst>
          </p:cNvPr>
          <p:cNvSpPr/>
          <p:nvPr/>
        </p:nvSpPr>
        <p:spPr>
          <a:xfrm>
            <a:off x="3163788" y="4225364"/>
            <a:ext cx="189724" cy="18972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40" name="直线连接符 39">
            <a:extLst>
              <a:ext uri="{FF2B5EF4-FFF2-40B4-BE49-F238E27FC236}">
                <a16:creationId xmlns:a16="http://schemas.microsoft.com/office/drawing/2014/main" id="{A8794AC6-AEEF-2541-AD87-0AD9EC7087C2}"/>
              </a:ext>
            </a:extLst>
          </p:cNvPr>
          <p:cNvCxnSpPr>
            <a:cxnSpLocks/>
            <a:stCxn id="39" idx="2"/>
          </p:cNvCxnSpPr>
          <p:nvPr/>
        </p:nvCxnSpPr>
        <p:spPr>
          <a:xfrm flipH="1">
            <a:off x="2501506" y="4320226"/>
            <a:ext cx="662282" cy="4472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线连接符 40">
            <a:extLst>
              <a:ext uri="{FF2B5EF4-FFF2-40B4-BE49-F238E27FC236}">
                <a16:creationId xmlns:a16="http://schemas.microsoft.com/office/drawing/2014/main" id="{55D5D4DF-49A6-507E-FA9C-60D929D33E6C}"/>
              </a:ext>
            </a:extLst>
          </p:cNvPr>
          <p:cNvCxnSpPr>
            <a:cxnSpLocks/>
            <a:stCxn id="39" idx="3"/>
          </p:cNvCxnSpPr>
          <p:nvPr/>
        </p:nvCxnSpPr>
        <p:spPr>
          <a:xfrm flipH="1">
            <a:off x="3019688" y="4387304"/>
            <a:ext cx="171884" cy="3801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线连接符 41">
            <a:extLst>
              <a:ext uri="{FF2B5EF4-FFF2-40B4-BE49-F238E27FC236}">
                <a16:creationId xmlns:a16="http://schemas.microsoft.com/office/drawing/2014/main" id="{B9F1D7EC-5DFE-A3FD-F1E1-246DACCB02F1}"/>
              </a:ext>
            </a:extLst>
          </p:cNvPr>
          <p:cNvCxnSpPr>
            <a:cxnSpLocks/>
            <a:stCxn id="39" idx="5"/>
          </p:cNvCxnSpPr>
          <p:nvPr/>
        </p:nvCxnSpPr>
        <p:spPr>
          <a:xfrm>
            <a:off x="3325728" y="4387304"/>
            <a:ext cx="177221" cy="3801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线连接符 42">
            <a:extLst>
              <a:ext uri="{FF2B5EF4-FFF2-40B4-BE49-F238E27FC236}">
                <a16:creationId xmlns:a16="http://schemas.microsoft.com/office/drawing/2014/main" id="{062A8FA1-672E-D79E-47C9-6CD10F32A76E}"/>
              </a:ext>
            </a:extLst>
          </p:cNvPr>
          <p:cNvCxnSpPr>
            <a:cxnSpLocks/>
            <a:stCxn id="39" idx="6"/>
          </p:cNvCxnSpPr>
          <p:nvPr/>
        </p:nvCxnSpPr>
        <p:spPr>
          <a:xfrm>
            <a:off x="3353512" y="4320226"/>
            <a:ext cx="722787" cy="4472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椭圆 52">
            <a:extLst>
              <a:ext uri="{FF2B5EF4-FFF2-40B4-BE49-F238E27FC236}">
                <a16:creationId xmlns:a16="http://schemas.microsoft.com/office/drawing/2014/main" id="{21542060-2AD6-5D36-0EED-3766C3DE346D}"/>
              </a:ext>
            </a:extLst>
          </p:cNvPr>
          <p:cNvSpPr/>
          <p:nvPr/>
        </p:nvSpPr>
        <p:spPr>
          <a:xfrm>
            <a:off x="2037598" y="5377082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椭圆 53">
            <a:extLst>
              <a:ext uri="{FF2B5EF4-FFF2-40B4-BE49-F238E27FC236}">
                <a16:creationId xmlns:a16="http://schemas.microsoft.com/office/drawing/2014/main" id="{3CB2D76D-67F7-D54E-B102-B119251658F1}"/>
              </a:ext>
            </a:extLst>
          </p:cNvPr>
          <p:cNvSpPr/>
          <p:nvPr/>
        </p:nvSpPr>
        <p:spPr>
          <a:xfrm>
            <a:off x="2553424" y="5377082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id="{306A4FBD-0BAB-A9E0-A349-87C97574BCB4}"/>
              </a:ext>
            </a:extLst>
          </p:cNvPr>
          <p:cNvSpPr/>
          <p:nvPr/>
        </p:nvSpPr>
        <p:spPr>
          <a:xfrm>
            <a:off x="3274804" y="5377082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id="{60D64CE2-35F7-12AE-6B69-F29E73B77C35}"/>
              </a:ext>
            </a:extLst>
          </p:cNvPr>
          <p:cNvSpPr/>
          <p:nvPr/>
        </p:nvSpPr>
        <p:spPr>
          <a:xfrm>
            <a:off x="3548268" y="5377082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id="{354E7228-3533-E7A1-335B-BD89371D1980}"/>
              </a:ext>
            </a:extLst>
          </p:cNvPr>
          <p:cNvSpPr/>
          <p:nvPr/>
        </p:nvSpPr>
        <p:spPr>
          <a:xfrm>
            <a:off x="3817089" y="5377082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id="{C5D3B8D4-30F7-6C0A-A2A3-DB454E9E2B36}"/>
              </a:ext>
            </a:extLst>
          </p:cNvPr>
          <p:cNvSpPr/>
          <p:nvPr/>
        </p:nvSpPr>
        <p:spPr>
          <a:xfrm>
            <a:off x="4433404" y="5377082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59" name="直线连接符 58">
            <a:extLst>
              <a:ext uri="{FF2B5EF4-FFF2-40B4-BE49-F238E27FC236}">
                <a16:creationId xmlns:a16="http://schemas.microsoft.com/office/drawing/2014/main" id="{3343BDE6-4A8A-D2E8-0DEB-1921ECAE731D}"/>
              </a:ext>
            </a:extLst>
          </p:cNvPr>
          <p:cNvCxnSpPr>
            <a:cxnSpLocks/>
            <a:endCxn id="53" idx="0"/>
          </p:cNvCxnSpPr>
          <p:nvPr/>
        </p:nvCxnSpPr>
        <p:spPr>
          <a:xfrm flipH="1">
            <a:off x="2132460" y="4862363"/>
            <a:ext cx="274185" cy="51471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线连接符 59">
            <a:extLst>
              <a:ext uri="{FF2B5EF4-FFF2-40B4-BE49-F238E27FC236}">
                <a16:creationId xmlns:a16="http://schemas.microsoft.com/office/drawing/2014/main" id="{2C145D70-D860-3F29-C03D-A557FEEDDC71}"/>
              </a:ext>
            </a:extLst>
          </p:cNvPr>
          <p:cNvCxnSpPr>
            <a:cxnSpLocks/>
            <a:endCxn id="54" idx="0"/>
          </p:cNvCxnSpPr>
          <p:nvPr/>
        </p:nvCxnSpPr>
        <p:spPr>
          <a:xfrm>
            <a:off x="2568584" y="4929441"/>
            <a:ext cx="79701" cy="447641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线连接符 60">
            <a:extLst>
              <a:ext uri="{FF2B5EF4-FFF2-40B4-BE49-F238E27FC236}">
                <a16:creationId xmlns:a16="http://schemas.microsoft.com/office/drawing/2014/main" id="{6E8CC5D2-947C-7538-D684-DC1FCF151CB4}"/>
              </a:ext>
            </a:extLst>
          </p:cNvPr>
          <p:cNvCxnSpPr>
            <a:cxnSpLocks/>
            <a:endCxn id="55" idx="0"/>
          </p:cNvCxnSpPr>
          <p:nvPr/>
        </p:nvCxnSpPr>
        <p:spPr>
          <a:xfrm flipH="1">
            <a:off x="3369666" y="4929441"/>
            <a:ext cx="66205" cy="447641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线连接符 61">
            <a:extLst>
              <a:ext uri="{FF2B5EF4-FFF2-40B4-BE49-F238E27FC236}">
                <a16:creationId xmlns:a16="http://schemas.microsoft.com/office/drawing/2014/main" id="{093B168A-2EA9-8498-B6D2-D42E97ACAF58}"/>
              </a:ext>
            </a:extLst>
          </p:cNvPr>
          <p:cNvCxnSpPr>
            <a:cxnSpLocks/>
            <a:endCxn id="56" idx="0"/>
          </p:cNvCxnSpPr>
          <p:nvPr/>
        </p:nvCxnSpPr>
        <p:spPr>
          <a:xfrm>
            <a:off x="3502949" y="4957225"/>
            <a:ext cx="140180" cy="41985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线连接符 62">
            <a:extLst>
              <a:ext uri="{FF2B5EF4-FFF2-40B4-BE49-F238E27FC236}">
                <a16:creationId xmlns:a16="http://schemas.microsoft.com/office/drawing/2014/main" id="{E0B6E971-EBD5-BB8C-B5DF-23320173A982}"/>
              </a:ext>
            </a:extLst>
          </p:cNvPr>
          <p:cNvCxnSpPr>
            <a:cxnSpLocks/>
            <a:endCxn id="57" idx="0"/>
          </p:cNvCxnSpPr>
          <p:nvPr/>
        </p:nvCxnSpPr>
        <p:spPr>
          <a:xfrm>
            <a:off x="3570027" y="4929441"/>
            <a:ext cx="341924" cy="447641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线连接符 63">
            <a:extLst>
              <a:ext uri="{FF2B5EF4-FFF2-40B4-BE49-F238E27FC236}">
                <a16:creationId xmlns:a16="http://schemas.microsoft.com/office/drawing/2014/main" id="{F83E2A6D-DF2C-3C14-2047-9FDD4A5B933A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4171160" y="4862363"/>
            <a:ext cx="357105" cy="51471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椭圆 64">
            <a:extLst>
              <a:ext uri="{FF2B5EF4-FFF2-40B4-BE49-F238E27FC236}">
                <a16:creationId xmlns:a16="http://schemas.microsoft.com/office/drawing/2014/main" id="{176BD6A2-CF83-98D3-7427-ECB8A2AD0CB6}"/>
              </a:ext>
            </a:extLst>
          </p:cNvPr>
          <p:cNvSpPr/>
          <p:nvPr/>
        </p:nvSpPr>
        <p:spPr>
          <a:xfrm>
            <a:off x="3408087" y="4767501"/>
            <a:ext cx="189724" cy="18972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6" name="椭圆 65">
            <a:extLst>
              <a:ext uri="{FF2B5EF4-FFF2-40B4-BE49-F238E27FC236}">
                <a16:creationId xmlns:a16="http://schemas.microsoft.com/office/drawing/2014/main" id="{F614997A-85FA-0A24-A2DE-654AF8E2D0F3}"/>
              </a:ext>
            </a:extLst>
          </p:cNvPr>
          <p:cNvSpPr/>
          <p:nvPr/>
        </p:nvSpPr>
        <p:spPr>
          <a:xfrm>
            <a:off x="2924826" y="4767501"/>
            <a:ext cx="189724" cy="18972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id="{E87EA8F3-D231-0180-F930-2B877897131D}"/>
              </a:ext>
            </a:extLst>
          </p:cNvPr>
          <p:cNvSpPr/>
          <p:nvPr/>
        </p:nvSpPr>
        <p:spPr>
          <a:xfrm>
            <a:off x="3981437" y="4767501"/>
            <a:ext cx="189724" cy="18972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椭圆 67">
            <a:extLst>
              <a:ext uri="{FF2B5EF4-FFF2-40B4-BE49-F238E27FC236}">
                <a16:creationId xmlns:a16="http://schemas.microsoft.com/office/drawing/2014/main" id="{B2847759-24D5-3FC6-3D86-7B42B84026B2}"/>
              </a:ext>
            </a:extLst>
          </p:cNvPr>
          <p:cNvSpPr/>
          <p:nvPr/>
        </p:nvSpPr>
        <p:spPr>
          <a:xfrm>
            <a:off x="2406644" y="4767501"/>
            <a:ext cx="189724" cy="18972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8" name="椭圆 77">
            <a:extLst>
              <a:ext uri="{FF2B5EF4-FFF2-40B4-BE49-F238E27FC236}">
                <a16:creationId xmlns:a16="http://schemas.microsoft.com/office/drawing/2014/main" id="{8F501E59-B418-1CF5-C599-705E348E76DB}"/>
              </a:ext>
            </a:extLst>
          </p:cNvPr>
          <p:cNvSpPr/>
          <p:nvPr/>
        </p:nvSpPr>
        <p:spPr>
          <a:xfrm>
            <a:off x="2793753" y="5942954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id="{6531FCE6-45AF-9F45-DA57-33DD579B2895}"/>
              </a:ext>
            </a:extLst>
          </p:cNvPr>
          <p:cNvSpPr/>
          <p:nvPr/>
        </p:nvSpPr>
        <p:spPr>
          <a:xfrm>
            <a:off x="2311783" y="5942954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0" name="椭圆 79">
            <a:extLst>
              <a:ext uri="{FF2B5EF4-FFF2-40B4-BE49-F238E27FC236}">
                <a16:creationId xmlns:a16="http://schemas.microsoft.com/office/drawing/2014/main" id="{2D747307-D601-E8DA-ABF1-606D4C4AC786}"/>
              </a:ext>
            </a:extLst>
          </p:cNvPr>
          <p:cNvSpPr/>
          <p:nvPr/>
        </p:nvSpPr>
        <p:spPr>
          <a:xfrm>
            <a:off x="4171160" y="5942954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id="{6D0C90EF-488E-99F2-860D-9CFAF4ED260F}"/>
              </a:ext>
            </a:extLst>
          </p:cNvPr>
          <p:cNvSpPr/>
          <p:nvPr/>
        </p:nvSpPr>
        <p:spPr>
          <a:xfrm>
            <a:off x="4702316" y="5942954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83" name="直线连接符 82">
            <a:extLst>
              <a:ext uri="{FF2B5EF4-FFF2-40B4-BE49-F238E27FC236}">
                <a16:creationId xmlns:a16="http://schemas.microsoft.com/office/drawing/2014/main" id="{4CACA523-4E41-E414-8A2D-D3B12CBFF724}"/>
              </a:ext>
            </a:extLst>
          </p:cNvPr>
          <p:cNvCxnSpPr>
            <a:stCxn id="54" idx="3"/>
            <a:endCxn id="79" idx="0"/>
          </p:cNvCxnSpPr>
          <p:nvPr/>
        </p:nvCxnSpPr>
        <p:spPr>
          <a:xfrm flipH="1">
            <a:off x="2406644" y="5539022"/>
            <a:ext cx="174563" cy="40393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直线连接符 84">
            <a:extLst>
              <a:ext uri="{FF2B5EF4-FFF2-40B4-BE49-F238E27FC236}">
                <a16:creationId xmlns:a16="http://schemas.microsoft.com/office/drawing/2014/main" id="{4AF18D15-ACE6-AA45-8F75-846F0B98F1D0}"/>
              </a:ext>
            </a:extLst>
          </p:cNvPr>
          <p:cNvCxnSpPr>
            <a:stCxn id="54" idx="5"/>
            <a:endCxn id="78" idx="0"/>
          </p:cNvCxnSpPr>
          <p:nvPr/>
        </p:nvCxnSpPr>
        <p:spPr>
          <a:xfrm>
            <a:off x="2715364" y="5539022"/>
            <a:ext cx="173251" cy="40393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直线连接符 90">
            <a:extLst>
              <a:ext uri="{FF2B5EF4-FFF2-40B4-BE49-F238E27FC236}">
                <a16:creationId xmlns:a16="http://schemas.microsoft.com/office/drawing/2014/main" id="{23A30E62-CE2E-04BE-A854-2AC00E092F75}"/>
              </a:ext>
            </a:extLst>
          </p:cNvPr>
          <p:cNvCxnSpPr>
            <a:stCxn id="58" idx="3"/>
            <a:endCxn id="80" idx="0"/>
          </p:cNvCxnSpPr>
          <p:nvPr/>
        </p:nvCxnSpPr>
        <p:spPr>
          <a:xfrm flipH="1">
            <a:off x="4266022" y="5539022"/>
            <a:ext cx="195165" cy="40393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线连接符 92">
            <a:extLst>
              <a:ext uri="{FF2B5EF4-FFF2-40B4-BE49-F238E27FC236}">
                <a16:creationId xmlns:a16="http://schemas.microsoft.com/office/drawing/2014/main" id="{463AC0C6-9470-3AAD-D992-66EAA29B11D4}"/>
              </a:ext>
            </a:extLst>
          </p:cNvPr>
          <p:cNvCxnSpPr>
            <a:stCxn id="58" idx="5"/>
            <a:endCxn id="81" idx="0"/>
          </p:cNvCxnSpPr>
          <p:nvPr/>
        </p:nvCxnSpPr>
        <p:spPr>
          <a:xfrm>
            <a:off x="4595344" y="5539022"/>
            <a:ext cx="201834" cy="40393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D8AA4229-E676-3DBB-7A65-6C6E31884E6B}"/>
              </a:ext>
            </a:extLst>
          </p:cNvPr>
          <p:cNvSpPr txBox="1"/>
          <p:nvPr/>
        </p:nvSpPr>
        <p:spPr>
          <a:xfrm>
            <a:off x="5953544" y="1273778"/>
            <a:ext cx="2965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Debugging:</a:t>
            </a:r>
            <a:endParaRPr kumimoji="1"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6AF75E8-26F3-F66C-6156-675C68AFEF40}"/>
              </a:ext>
            </a:extLst>
          </p:cNvPr>
          <p:cNvSpPr txBox="1"/>
          <p:nvPr/>
        </p:nvSpPr>
        <p:spPr>
          <a:xfrm>
            <a:off x="6096000" y="1803425"/>
            <a:ext cx="4261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Overlook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representations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006996D-4120-6AA6-3858-650A2C646914}"/>
              </a:ext>
            </a:extLst>
          </p:cNvPr>
          <p:cNvSpPr txBox="1"/>
          <p:nvPr/>
        </p:nvSpPr>
        <p:spPr>
          <a:xfrm>
            <a:off x="6095998" y="2504884"/>
            <a:ext cx="4261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Treat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uniformly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79940EA-31DB-E87A-4253-84484591B0C5}"/>
              </a:ext>
            </a:extLst>
          </p:cNvPr>
          <p:cNvSpPr txBox="1"/>
          <p:nvPr/>
        </p:nvSpPr>
        <p:spPr>
          <a:xfrm>
            <a:off x="6095999" y="2903946"/>
            <a:ext cx="3386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Suboptimal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even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u="sng" dirty="0">
                <a:latin typeface="Arial" panose="020B0604020202020204" pitchFamily="34" charset="0"/>
                <a:cs typeface="Arial" panose="020B0604020202020204" pitchFamily="34" charset="0"/>
              </a:rPr>
              <a:t>effectiveness</a:t>
            </a:r>
            <a:endParaRPr kumimoji="1" lang="zh-CN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00BFF946-DADB-EA02-B736-F2C98DAE294D}"/>
              </a:ext>
            </a:extLst>
          </p:cNvPr>
          <p:cNvSpPr/>
          <p:nvPr/>
        </p:nvSpPr>
        <p:spPr>
          <a:xfrm>
            <a:off x="7669995" y="4225364"/>
            <a:ext cx="189724" cy="18972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0C91516D-533A-55C5-606D-125A554AE108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7007713" y="4320226"/>
            <a:ext cx="662282" cy="4472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C34ED83B-B8DD-1BD2-57F0-1335B7DC22F8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7859719" y="4320226"/>
            <a:ext cx="722787" cy="4472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id="{CBEF71C9-23F0-CD60-E533-E68607C485F4}"/>
              </a:ext>
            </a:extLst>
          </p:cNvPr>
          <p:cNvSpPr/>
          <p:nvPr/>
        </p:nvSpPr>
        <p:spPr>
          <a:xfrm>
            <a:off x="6543805" y="5377082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D09CCA50-EA72-6A17-4884-5A322BFFD85C}"/>
              </a:ext>
            </a:extLst>
          </p:cNvPr>
          <p:cNvSpPr/>
          <p:nvPr/>
        </p:nvSpPr>
        <p:spPr>
          <a:xfrm>
            <a:off x="7059631" y="5377082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E8B816AE-33B3-0808-AD8C-1BC0390DA0D3}"/>
              </a:ext>
            </a:extLst>
          </p:cNvPr>
          <p:cNvSpPr/>
          <p:nvPr/>
        </p:nvSpPr>
        <p:spPr>
          <a:xfrm>
            <a:off x="8939611" y="5377082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0BC4CFE7-1E77-5656-EC4E-73B1C901A2E5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6638667" y="4862363"/>
            <a:ext cx="274185" cy="51471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4F173DD0-6280-0A9B-7291-533B865AEAC5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7074791" y="4929441"/>
            <a:ext cx="79701" cy="447641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D628386A-9BA1-F8C5-7CE5-09AF1D957044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8677367" y="4862363"/>
            <a:ext cx="357105" cy="51471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椭圆 30">
            <a:extLst>
              <a:ext uri="{FF2B5EF4-FFF2-40B4-BE49-F238E27FC236}">
                <a16:creationId xmlns:a16="http://schemas.microsoft.com/office/drawing/2014/main" id="{A8CB3402-EA07-9EE9-B1CF-FFCC342BFAFB}"/>
              </a:ext>
            </a:extLst>
          </p:cNvPr>
          <p:cNvSpPr/>
          <p:nvPr/>
        </p:nvSpPr>
        <p:spPr>
          <a:xfrm>
            <a:off x="8487644" y="4767501"/>
            <a:ext cx="189724" cy="18972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id="{65BC60C7-07DD-B8CC-173B-3E197ECFA0E1}"/>
              </a:ext>
            </a:extLst>
          </p:cNvPr>
          <p:cNvSpPr/>
          <p:nvPr/>
        </p:nvSpPr>
        <p:spPr>
          <a:xfrm>
            <a:off x="6912851" y="4767501"/>
            <a:ext cx="189724" cy="18972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FEF8A749-F793-546B-355D-05A51B0FB7DC}"/>
              </a:ext>
            </a:extLst>
          </p:cNvPr>
          <p:cNvSpPr/>
          <p:nvPr/>
        </p:nvSpPr>
        <p:spPr>
          <a:xfrm>
            <a:off x="7299960" y="5942954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id="{E9C19DA6-4E78-DDC4-9D26-82CF92516D13}"/>
              </a:ext>
            </a:extLst>
          </p:cNvPr>
          <p:cNvSpPr/>
          <p:nvPr/>
        </p:nvSpPr>
        <p:spPr>
          <a:xfrm>
            <a:off x="6817990" y="5942954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id="{1FCE4017-A142-8A44-3228-94A34D16E588}"/>
              </a:ext>
            </a:extLst>
          </p:cNvPr>
          <p:cNvSpPr/>
          <p:nvPr/>
        </p:nvSpPr>
        <p:spPr>
          <a:xfrm>
            <a:off x="8677367" y="5942954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id="{34ED6965-9937-95C6-3DF1-ADEDFA5F0C9F}"/>
              </a:ext>
            </a:extLst>
          </p:cNvPr>
          <p:cNvSpPr/>
          <p:nvPr/>
        </p:nvSpPr>
        <p:spPr>
          <a:xfrm>
            <a:off x="9208523" y="5942954"/>
            <a:ext cx="189724" cy="189724"/>
          </a:xfrm>
          <a:prstGeom prst="ellipse">
            <a:avLst/>
          </a:prstGeom>
          <a:noFill/>
          <a:ln w="22225"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48B32A6D-A633-5A2B-517B-5B2EDCA5A6E1}"/>
              </a:ext>
            </a:extLst>
          </p:cNvPr>
          <p:cNvCxnSpPr>
            <a:stCxn id="18" idx="3"/>
            <a:endCxn id="34" idx="0"/>
          </p:cNvCxnSpPr>
          <p:nvPr/>
        </p:nvCxnSpPr>
        <p:spPr>
          <a:xfrm flipH="1">
            <a:off x="6912851" y="5539022"/>
            <a:ext cx="174563" cy="40393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>
            <a:extLst>
              <a:ext uri="{FF2B5EF4-FFF2-40B4-BE49-F238E27FC236}">
                <a16:creationId xmlns:a16="http://schemas.microsoft.com/office/drawing/2014/main" id="{294AA139-1AAD-B7D7-5E4C-8E069AC0A86D}"/>
              </a:ext>
            </a:extLst>
          </p:cNvPr>
          <p:cNvCxnSpPr>
            <a:stCxn id="18" idx="5"/>
            <a:endCxn id="33" idx="0"/>
          </p:cNvCxnSpPr>
          <p:nvPr/>
        </p:nvCxnSpPr>
        <p:spPr>
          <a:xfrm>
            <a:off x="7221571" y="5539022"/>
            <a:ext cx="173251" cy="40393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线连接符 43">
            <a:extLst>
              <a:ext uri="{FF2B5EF4-FFF2-40B4-BE49-F238E27FC236}">
                <a16:creationId xmlns:a16="http://schemas.microsoft.com/office/drawing/2014/main" id="{89B2EBE5-B296-16F6-4AAD-DD4830700E5E}"/>
              </a:ext>
            </a:extLst>
          </p:cNvPr>
          <p:cNvCxnSpPr>
            <a:stCxn id="22" idx="3"/>
            <a:endCxn id="35" idx="0"/>
          </p:cNvCxnSpPr>
          <p:nvPr/>
        </p:nvCxnSpPr>
        <p:spPr>
          <a:xfrm flipH="1">
            <a:off x="8772229" y="5539022"/>
            <a:ext cx="195165" cy="40393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线连接符 44">
            <a:extLst>
              <a:ext uri="{FF2B5EF4-FFF2-40B4-BE49-F238E27FC236}">
                <a16:creationId xmlns:a16="http://schemas.microsoft.com/office/drawing/2014/main" id="{1EAA76D0-EA0C-6EA2-98CE-EE0F822A227E}"/>
              </a:ext>
            </a:extLst>
          </p:cNvPr>
          <p:cNvCxnSpPr>
            <a:stCxn id="22" idx="5"/>
            <a:endCxn id="36" idx="0"/>
          </p:cNvCxnSpPr>
          <p:nvPr/>
        </p:nvCxnSpPr>
        <p:spPr>
          <a:xfrm>
            <a:off x="9101551" y="5539022"/>
            <a:ext cx="201834" cy="40393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线箭头连接符 45">
            <a:extLst>
              <a:ext uri="{FF2B5EF4-FFF2-40B4-BE49-F238E27FC236}">
                <a16:creationId xmlns:a16="http://schemas.microsoft.com/office/drawing/2014/main" id="{4A4FD643-E76F-C242-DF24-FC4526DC1AF4}"/>
              </a:ext>
            </a:extLst>
          </p:cNvPr>
          <p:cNvCxnSpPr>
            <a:cxnSpLocks/>
          </p:cNvCxnSpPr>
          <p:nvPr/>
        </p:nvCxnSpPr>
        <p:spPr>
          <a:xfrm>
            <a:off x="4965399" y="5115472"/>
            <a:ext cx="1365630" cy="10734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4EF8FA11-7E2A-CC81-C63A-C1F5C73BA0E9}"/>
              </a:ext>
            </a:extLst>
          </p:cNvPr>
          <p:cNvSpPr txBox="1"/>
          <p:nvPr/>
        </p:nvSpPr>
        <p:spPr>
          <a:xfrm>
            <a:off x="5032871" y="4817286"/>
            <a:ext cx="1230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3E395300-8C15-396B-ADED-CE064667076B}"/>
              </a:ext>
            </a:extLst>
          </p:cNvPr>
          <p:cNvSpPr/>
          <p:nvPr/>
        </p:nvSpPr>
        <p:spPr>
          <a:xfrm>
            <a:off x="2269552" y="4707180"/>
            <a:ext cx="2041938" cy="287305"/>
          </a:xfrm>
          <a:prstGeom prst="rect">
            <a:avLst/>
          </a:prstGeom>
          <a:noFill/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F880FF3B-4464-90FC-8EDA-B3D1777393E0}"/>
              </a:ext>
            </a:extLst>
          </p:cNvPr>
          <p:cNvSpPr/>
          <p:nvPr/>
        </p:nvSpPr>
        <p:spPr>
          <a:xfrm>
            <a:off x="6768163" y="4704149"/>
            <a:ext cx="2041938" cy="287305"/>
          </a:xfrm>
          <a:prstGeom prst="rect">
            <a:avLst/>
          </a:prstGeom>
          <a:noFill/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0" name="图形 49" descr="关闭 轮廓">
            <a:extLst>
              <a:ext uri="{FF2B5EF4-FFF2-40B4-BE49-F238E27FC236}">
                <a16:creationId xmlns:a16="http://schemas.microsoft.com/office/drawing/2014/main" id="{345AB078-78A5-7298-D1ED-3145ECA8E5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80344" y="4720013"/>
            <a:ext cx="294458" cy="294458"/>
          </a:xfrm>
          <a:prstGeom prst="rect">
            <a:avLst/>
          </a:prstGeom>
        </p:spPr>
      </p:pic>
      <p:pic>
        <p:nvPicPr>
          <p:cNvPr id="51" name="图形 50" descr="关闭 轮廓">
            <a:extLst>
              <a:ext uri="{FF2B5EF4-FFF2-40B4-BE49-F238E27FC236}">
                <a16:creationId xmlns:a16="http://schemas.microsoft.com/office/drawing/2014/main" id="{986F4E40-002B-AB31-B041-FE956FE9B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61928" y="4716965"/>
            <a:ext cx="294458" cy="294458"/>
          </a:xfrm>
          <a:prstGeom prst="rect">
            <a:avLst/>
          </a:prstGeom>
        </p:spPr>
      </p:pic>
      <p:sp>
        <p:nvSpPr>
          <p:cNvPr id="70" name="标题 1">
            <a:extLst>
              <a:ext uri="{FF2B5EF4-FFF2-40B4-BE49-F238E27FC236}">
                <a16:creationId xmlns:a16="http://schemas.microsoft.com/office/drawing/2014/main" id="{79738232-DE10-A84E-BEAB-F7965F93E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Limitations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r>
              <a:rPr kumimoji="1" lang="zh-CN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21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7" grpId="0" animBg="1"/>
      <p:bldP spid="17" grpId="0" animBg="1"/>
      <p:bldP spid="18" grpId="0" animBg="1"/>
      <p:bldP spid="22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7" grpId="0"/>
      <p:bldP spid="48" grpId="0" animBg="1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DC8E5-90B2-C810-81F4-196579096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AB15C6-3726-1CC8-040D-D19DBA2D0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D0949F8-6A5F-03B0-3DA6-85F3CFFF3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8</a:t>
            </a:fld>
            <a:endParaRPr kumimoji="1"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975EF7E-86A1-501C-E833-86C3229E3D11}"/>
              </a:ext>
            </a:extLst>
          </p:cNvPr>
          <p:cNvSpPr txBox="1"/>
          <p:nvPr/>
        </p:nvSpPr>
        <p:spPr>
          <a:xfrm>
            <a:off x="975692" y="5571073"/>
            <a:ext cx="3496756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&gt;&gt;</a:t>
            </a:r>
            <a:r>
              <a:rPr kumimoji="1"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gcc</a:t>
            </a:r>
            <a:r>
              <a:rPr kumimoji="1" lang="zh-CN" altLang="en-US" sz="16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-O0</a:t>
            </a:r>
            <a:r>
              <a:rPr kumimoji="1" lang="zh-CN" altLang="en-US" sz="16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test.c</a:t>
            </a:r>
            <a:r>
              <a:rPr kumimoji="1" lang="zh-CN" altLang="en-US" sz="16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kumimoji="1" lang="zh-CN" altLang="en-US" sz="16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./a.out</a:t>
            </a:r>
          </a:p>
          <a:p>
            <a:r>
              <a:rPr kumimoji="1"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&gt;&gt;</a:t>
            </a:r>
            <a:r>
              <a:rPr kumimoji="1" lang="zh-CN" altLang="en-US" sz="16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gcc</a:t>
            </a:r>
            <a:r>
              <a:rPr kumimoji="1" lang="zh-CN" altLang="en-US" sz="16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-O3</a:t>
            </a:r>
            <a:r>
              <a:rPr kumimoji="1" lang="zh-CN" altLang="en-US" sz="16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test.c</a:t>
            </a:r>
            <a:r>
              <a:rPr kumimoji="1" lang="zh-CN" altLang="en-US" sz="16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kumimoji="1" lang="zh-CN" altLang="en-US" sz="16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600">
                <a:latin typeface="Consolas" panose="020B0609020204030204" pitchFamily="49" charset="0"/>
                <a:cs typeface="Consolas" panose="020B0609020204030204" pitchFamily="49" charset="0"/>
              </a:rPr>
              <a:t>./a.out</a:t>
            </a:r>
          </a:p>
          <a:p>
            <a:r>
              <a:rPr kumimoji="1" lang="en-CA" altLang="zh-CN" sz="1600" b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internal compiler error</a:t>
            </a:r>
            <a:endParaRPr kumimoji="1" lang="zh-CN" altLang="en-US" sz="1600" b="1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1B05D4C0-8211-C0C0-3AA8-E5BB99CCD33C}"/>
              </a:ext>
            </a:extLst>
          </p:cNvPr>
          <p:cNvSpPr txBox="1">
            <a:spLocks/>
          </p:cNvSpPr>
          <p:nvPr/>
        </p:nvSpPr>
        <p:spPr>
          <a:xfrm>
            <a:off x="975692" y="1698209"/>
            <a:ext cx="349675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09477944-F932-8030-D3A6-9B89D18DFDD2}"/>
              </a:ext>
            </a:extLst>
          </p:cNvPr>
          <p:cNvSpPr txBox="1">
            <a:spLocks/>
          </p:cNvSpPr>
          <p:nvPr/>
        </p:nvSpPr>
        <p:spPr>
          <a:xfrm>
            <a:off x="975692" y="1978348"/>
            <a:ext cx="349675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F2961FDD-CAC4-5EA2-68C1-5DA12B79FACB}"/>
              </a:ext>
            </a:extLst>
          </p:cNvPr>
          <p:cNvSpPr txBox="1">
            <a:spLocks/>
          </p:cNvSpPr>
          <p:nvPr/>
        </p:nvSpPr>
        <p:spPr>
          <a:xfrm>
            <a:off x="975692" y="2258487"/>
            <a:ext cx="349675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054146AA-91FF-C35E-8D35-2ECC17EDFFAB}"/>
              </a:ext>
            </a:extLst>
          </p:cNvPr>
          <p:cNvSpPr txBox="1">
            <a:spLocks/>
          </p:cNvSpPr>
          <p:nvPr/>
        </p:nvSpPr>
        <p:spPr>
          <a:xfrm>
            <a:off x="975692" y="2538626"/>
            <a:ext cx="349675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FC7572CF-5531-0977-393C-81E0060DFCD8}"/>
              </a:ext>
            </a:extLst>
          </p:cNvPr>
          <p:cNvSpPr txBox="1">
            <a:spLocks/>
          </p:cNvSpPr>
          <p:nvPr/>
        </p:nvSpPr>
        <p:spPr>
          <a:xfrm>
            <a:off x="975692" y="2818765"/>
            <a:ext cx="349675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009A1622-B304-894E-D51F-B495E4C93FDF}"/>
              </a:ext>
            </a:extLst>
          </p:cNvPr>
          <p:cNvSpPr txBox="1">
            <a:spLocks/>
          </p:cNvSpPr>
          <p:nvPr/>
        </p:nvSpPr>
        <p:spPr>
          <a:xfrm>
            <a:off x="975692" y="3098904"/>
            <a:ext cx="349675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CECEE577-A9A8-DAFC-D01D-40FB2EA9C211}"/>
              </a:ext>
            </a:extLst>
          </p:cNvPr>
          <p:cNvSpPr txBox="1">
            <a:spLocks/>
          </p:cNvSpPr>
          <p:nvPr/>
        </p:nvSpPr>
        <p:spPr>
          <a:xfrm>
            <a:off x="975692" y="3874670"/>
            <a:ext cx="349675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0FF1C3B7-DD82-9DDF-B362-5900FA1664F6}"/>
              </a:ext>
            </a:extLst>
          </p:cNvPr>
          <p:cNvSpPr txBox="1">
            <a:spLocks/>
          </p:cNvSpPr>
          <p:nvPr/>
        </p:nvSpPr>
        <p:spPr>
          <a:xfrm>
            <a:off x="975692" y="5221633"/>
            <a:ext cx="349675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161C32E-FF33-A459-E211-7EA0D0A02850}"/>
              </a:ext>
            </a:extLst>
          </p:cNvPr>
          <p:cNvSpPr txBox="1"/>
          <p:nvPr/>
        </p:nvSpPr>
        <p:spPr>
          <a:xfrm>
            <a:off x="975692" y="1276815"/>
            <a:ext cx="25138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GCC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bug</a:t>
            </a:r>
            <a:r>
              <a:rPr kumimoji="1" lang="zh-CN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71626</a:t>
            </a:r>
            <a:r>
              <a:rPr kumimoji="1" lang="en-US" altLang="zh-CN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kumimoji="1"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kumimoji="1" lang="zh-CN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E633DB1-3507-E4D0-8388-17E473D03794}"/>
              </a:ext>
            </a:extLst>
          </p:cNvPr>
          <p:cNvSpPr txBox="1"/>
          <p:nvPr/>
        </p:nvSpPr>
        <p:spPr>
          <a:xfrm>
            <a:off x="7669162" y="6411954"/>
            <a:ext cx="3414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[1]</a:t>
            </a:r>
            <a:r>
              <a:rPr kumimoji="1" lang="zh-CN" altLang="en-US" sz="105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kumimoji="1" lang="en-CA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https://</a:t>
            </a:r>
            <a:r>
              <a:rPr kumimoji="1" lang="en-CA" altLang="zh-CN" sz="1050" err="1">
                <a:solidFill>
                  <a:schemeClr val="tx1">
                    <a:lumMod val="50000"/>
                    <a:lumOff val="50000"/>
                  </a:schemeClr>
                </a:solidFill>
              </a:rPr>
              <a:t>gcc.gnu.org</a:t>
            </a:r>
            <a:r>
              <a:rPr kumimoji="1" lang="en-CA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kumimoji="1" lang="en-CA" altLang="zh-CN" sz="1050" err="1">
                <a:solidFill>
                  <a:schemeClr val="tx1">
                    <a:lumMod val="50000"/>
                    <a:lumOff val="50000"/>
                  </a:schemeClr>
                </a:solidFill>
              </a:rPr>
              <a:t>bugzilla</a:t>
            </a:r>
            <a:r>
              <a:rPr kumimoji="1" lang="en-CA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kumimoji="1" lang="en-CA" altLang="zh-CN" sz="1050" err="1">
                <a:solidFill>
                  <a:schemeClr val="tx1">
                    <a:lumMod val="50000"/>
                    <a:lumOff val="50000"/>
                  </a:schemeClr>
                </a:solidFill>
              </a:rPr>
              <a:t>show_bug.cgi?id</a:t>
            </a:r>
            <a:r>
              <a:rPr kumimoji="1" lang="en-CA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=71626</a:t>
            </a:r>
            <a:endParaRPr kumimoji="1" lang="zh-CN" altLang="en-US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71DDDE0-3AA0-91EC-EB59-484BB2F22FE8}"/>
              </a:ext>
            </a:extLst>
          </p:cNvPr>
          <p:cNvSpPr txBox="1"/>
          <p:nvPr/>
        </p:nvSpPr>
        <p:spPr>
          <a:xfrm>
            <a:off x="5707851" y="1333056"/>
            <a:ext cx="590966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minimize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minimal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still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triggers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bug</a:t>
            </a:r>
          </a:p>
          <a:p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98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F6939-6D16-6919-77F0-32627C487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5E5BED4-66BB-40D6-C0BF-4BB42B1B2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F19-384B-6A44-BF01-07718FE2DC11}" type="slidenum">
              <a:rPr kumimoji="1" lang="zh-CN" altLang="en-US" smtClean="0"/>
              <a:t>9</a:t>
            </a:fld>
            <a:endParaRPr kumimoji="1" lang="zh-CN" altLang="en-US"/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3BA52365-B8CE-D6B0-B2CA-7090BA8454F3}"/>
              </a:ext>
            </a:extLst>
          </p:cNvPr>
          <p:cNvSpPr txBox="1"/>
          <p:nvPr/>
        </p:nvSpPr>
        <p:spPr>
          <a:xfrm>
            <a:off x="5707851" y="1333056"/>
            <a:ext cx="590966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minimize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minimal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still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triggers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bug</a:t>
            </a:r>
          </a:p>
          <a:p>
            <a:endParaRPr kumimoji="1"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zh-CN" sz="2200" u="sng" dirty="0"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tree-based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minimizer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(HDD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Perses)</a:t>
            </a:r>
          </a:p>
          <a:p>
            <a:pPr lvl="1"/>
            <a:endParaRPr kumimoji="1" lang="en-US" altLang="zh-CN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内容占位符 2">
            <a:extLst>
              <a:ext uri="{FF2B5EF4-FFF2-40B4-BE49-F238E27FC236}">
                <a16:creationId xmlns:a16="http://schemas.microsoft.com/office/drawing/2014/main" id="{922666CA-7DAA-1CC9-504D-48974FDEFCDF}"/>
              </a:ext>
            </a:extLst>
          </p:cNvPr>
          <p:cNvSpPr txBox="1">
            <a:spLocks/>
          </p:cNvSpPr>
          <p:nvPr/>
        </p:nvSpPr>
        <p:spPr>
          <a:xfrm>
            <a:off x="1352469" y="144237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typedef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long</a:t>
            </a:r>
            <a:r>
              <a:rPr kumimoji="1" lang="zh-CN" altLang="en-US" sz="140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llong;</a:t>
            </a:r>
          </a:p>
        </p:txBody>
      </p:sp>
      <p:sp>
        <p:nvSpPr>
          <p:cNvPr id="97" name="内容占位符 2">
            <a:extLst>
              <a:ext uri="{FF2B5EF4-FFF2-40B4-BE49-F238E27FC236}">
                <a16:creationId xmlns:a16="http://schemas.microsoft.com/office/drawing/2014/main" id="{0DA6199F-D9BD-5F20-D91E-5F1A0A347BB9}"/>
              </a:ext>
            </a:extLst>
          </p:cNvPr>
          <p:cNvSpPr txBox="1">
            <a:spLocks/>
          </p:cNvSpPr>
          <p:nvPr/>
        </p:nvSpPr>
        <p:spPr>
          <a:xfrm>
            <a:off x="1352469" y="1768608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test2char64(char *p) {}</a:t>
            </a:r>
          </a:p>
        </p:txBody>
      </p:sp>
      <p:sp>
        <p:nvSpPr>
          <p:cNvPr id="98" name="内容占位符 2">
            <a:extLst>
              <a:ext uri="{FF2B5EF4-FFF2-40B4-BE49-F238E27FC236}">
                <a16:creationId xmlns:a16="http://schemas.microsoft.com/office/drawing/2014/main" id="{98334580-036B-7C08-DDF1-53580D8F5E4B}"/>
              </a:ext>
            </a:extLst>
          </p:cNvPr>
          <p:cNvSpPr txBox="1">
            <a:spLocks/>
          </p:cNvSpPr>
          <p:nvPr/>
        </p:nvSpPr>
        <p:spPr>
          <a:xfrm>
            <a:off x="1352469" y="2100404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test1char8(char c) {}</a:t>
            </a:r>
          </a:p>
        </p:txBody>
      </p:sp>
      <p:sp>
        <p:nvSpPr>
          <p:cNvPr id="99" name="内容占位符 2">
            <a:extLst>
              <a:ext uri="{FF2B5EF4-FFF2-40B4-BE49-F238E27FC236}">
                <a16:creationId xmlns:a16="http://schemas.microsoft.com/office/drawing/2014/main" id="{9E4945CB-4B87-7CFA-6DFD-00227A8EBB9E}"/>
              </a:ext>
            </a:extLst>
          </p:cNvPr>
          <p:cNvSpPr txBox="1">
            <a:spLocks/>
          </p:cNvSpPr>
          <p:nvPr/>
        </p:nvSpPr>
        <p:spPr>
          <a:xfrm>
            <a:off x="1352469" y="2435531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test1short32(short c) {}</a:t>
            </a:r>
          </a:p>
        </p:txBody>
      </p:sp>
      <p:sp>
        <p:nvSpPr>
          <p:cNvPr id="100" name="内容占位符 2">
            <a:extLst>
              <a:ext uri="{FF2B5EF4-FFF2-40B4-BE49-F238E27FC236}">
                <a16:creationId xmlns:a16="http://schemas.microsoft.com/office/drawing/2014/main" id="{D53FE25C-1874-72D4-CCC6-9E11866B6BA5}"/>
              </a:ext>
            </a:extLst>
          </p:cNvPr>
          <p:cNvSpPr txBox="1">
            <a:spLocks/>
          </p:cNvSpPr>
          <p:nvPr/>
        </p:nvSpPr>
        <p:spPr>
          <a:xfrm>
            <a:off x="1352469" y="2781199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test2short32(short *p) {}</a:t>
            </a:r>
          </a:p>
        </p:txBody>
      </p:sp>
      <p:sp>
        <p:nvSpPr>
          <p:cNvPr id="101" name="内容占位符 2">
            <a:extLst>
              <a:ext uri="{FF2B5EF4-FFF2-40B4-BE49-F238E27FC236}">
                <a16:creationId xmlns:a16="http://schemas.microsoft.com/office/drawing/2014/main" id="{CCA7CAF6-D41E-23BF-E4F1-477E7C199A3D}"/>
              </a:ext>
            </a:extLst>
          </p:cNvPr>
          <p:cNvSpPr txBox="1">
            <a:spLocks/>
          </p:cNvSpPr>
          <p:nvPr/>
        </p:nvSpPr>
        <p:spPr>
          <a:xfrm>
            <a:off x="1352469" y="3122012"/>
            <a:ext cx="3451676" cy="771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typedef llong vllong1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__attribute__(( \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__vector_size__(sizeof(llong))));</a:t>
            </a:r>
          </a:p>
        </p:txBody>
      </p:sp>
      <p:sp>
        <p:nvSpPr>
          <p:cNvPr id="102" name="内容占位符 2">
            <a:extLst>
              <a:ext uri="{FF2B5EF4-FFF2-40B4-BE49-F238E27FC236}">
                <a16:creationId xmlns:a16="http://schemas.microsoft.com/office/drawing/2014/main" id="{06B56B77-9B90-F030-1EDB-EE28B173DE8B}"/>
              </a:ext>
            </a:extLst>
          </p:cNvPr>
          <p:cNvSpPr txBox="1">
            <a:spLocks/>
          </p:cNvSpPr>
          <p:nvPr/>
        </p:nvSpPr>
        <p:spPr>
          <a:xfrm>
            <a:off x="1352469" y="3959909"/>
            <a:ext cx="3451676" cy="1342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test2llong1(llong *p) {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llong c = *test1char8;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vllong1 v = {c};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1" lang="zh-CN" alt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v;</a:t>
            </a:r>
          </a:p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03" name="内容占位符 2">
            <a:extLst>
              <a:ext uri="{FF2B5EF4-FFF2-40B4-BE49-F238E27FC236}">
                <a16:creationId xmlns:a16="http://schemas.microsoft.com/office/drawing/2014/main" id="{6AA86DC4-404C-773D-3F63-680C2D31C089}"/>
              </a:ext>
            </a:extLst>
          </p:cNvPr>
          <p:cNvSpPr txBox="1">
            <a:spLocks/>
          </p:cNvSpPr>
          <p:nvPr/>
        </p:nvSpPr>
        <p:spPr>
          <a:xfrm>
            <a:off x="1352469" y="5359913"/>
            <a:ext cx="3451676" cy="2754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400">
                <a:latin typeface="Consolas" panose="020B0609020204030204" pitchFamily="49" charset="0"/>
                <a:cs typeface="Consolas" panose="020B0609020204030204" pitchFamily="49" charset="0"/>
              </a:rPr>
              <a:t>int main() {}</a:t>
            </a:r>
          </a:p>
        </p:txBody>
      </p:sp>
      <p:sp>
        <p:nvSpPr>
          <p:cNvPr id="104" name="内容占位符 2">
            <a:extLst>
              <a:ext uri="{FF2B5EF4-FFF2-40B4-BE49-F238E27FC236}">
                <a16:creationId xmlns:a16="http://schemas.microsoft.com/office/drawing/2014/main" id="{7DECF566-07EE-FFCE-15CC-F456C467E62B}"/>
              </a:ext>
            </a:extLst>
          </p:cNvPr>
          <p:cNvSpPr txBox="1">
            <a:spLocks/>
          </p:cNvSpPr>
          <p:nvPr/>
        </p:nvSpPr>
        <p:spPr>
          <a:xfrm>
            <a:off x="374904" y="3061396"/>
            <a:ext cx="71384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kumimoji="1" lang="en-US" altLang="zh-CN" sz="1800" dirty="0"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</a:p>
        </p:txBody>
      </p:sp>
      <p:cxnSp>
        <p:nvCxnSpPr>
          <p:cNvPr id="105" name="直线连接符 104">
            <a:extLst>
              <a:ext uri="{FF2B5EF4-FFF2-40B4-BE49-F238E27FC236}">
                <a16:creationId xmlns:a16="http://schemas.microsoft.com/office/drawing/2014/main" id="{C2BE1110-2714-C1C0-26DB-BD5BB9A3511C}"/>
              </a:ext>
            </a:extLst>
          </p:cNvPr>
          <p:cNvCxnSpPr>
            <a:cxnSpLocks/>
            <a:stCxn id="104" idx="3"/>
            <a:endCxn id="96" idx="1"/>
          </p:cNvCxnSpPr>
          <p:nvPr/>
        </p:nvCxnSpPr>
        <p:spPr>
          <a:xfrm flipV="1">
            <a:off x="1088750" y="1580085"/>
            <a:ext cx="263719" cy="1650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线连接符 105">
            <a:extLst>
              <a:ext uri="{FF2B5EF4-FFF2-40B4-BE49-F238E27FC236}">
                <a16:creationId xmlns:a16="http://schemas.microsoft.com/office/drawing/2014/main" id="{75905AC6-C69B-8D06-044C-54DDEE84BCE9}"/>
              </a:ext>
            </a:extLst>
          </p:cNvPr>
          <p:cNvCxnSpPr>
            <a:cxnSpLocks/>
            <a:stCxn id="104" idx="3"/>
            <a:endCxn id="97" idx="1"/>
          </p:cNvCxnSpPr>
          <p:nvPr/>
        </p:nvCxnSpPr>
        <p:spPr>
          <a:xfrm flipV="1">
            <a:off x="1088750" y="1906319"/>
            <a:ext cx="263719" cy="132435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线连接符 106">
            <a:extLst>
              <a:ext uri="{FF2B5EF4-FFF2-40B4-BE49-F238E27FC236}">
                <a16:creationId xmlns:a16="http://schemas.microsoft.com/office/drawing/2014/main" id="{13925CD6-2FAC-5A2D-360C-F53B7B268464}"/>
              </a:ext>
            </a:extLst>
          </p:cNvPr>
          <p:cNvCxnSpPr>
            <a:cxnSpLocks/>
            <a:stCxn id="104" idx="3"/>
            <a:endCxn id="98" idx="1"/>
          </p:cNvCxnSpPr>
          <p:nvPr/>
        </p:nvCxnSpPr>
        <p:spPr>
          <a:xfrm flipV="1">
            <a:off x="1088750" y="2238115"/>
            <a:ext cx="263719" cy="9925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直线连接符 107">
            <a:extLst>
              <a:ext uri="{FF2B5EF4-FFF2-40B4-BE49-F238E27FC236}">
                <a16:creationId xmlns:a16="http://schemas.microsoft.com/office/drawing/2014/main" id="{89DCDF48-3602-D6A0-198A-71B2A5DF7838}"/>
              </a:ext>
            </a:extLst>
          </p:cNvPr>
          <p:cNvCxnSpPr>
            <a:cxnSpLocks/>
            <a:stCxn id="104" idx="3"/>
            <a:endCxn id="100" idx="1"/>
          </p:cNvCxnSpPr>
          <p:nvPr/>
        </p:nvCxnSpPr>
        <p:spPr>
          <a:xfrm flipV="1">
            <a:off x="1088750" y="2918910"/>
            <a:ext cx="263719" cy="3117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直线连接符 108">
            <a:extLst>
              <a:ext uri="{FF2B5EF4-FFF2-40B4-BE49-F238E27FC236}">
                <a16:creationId xmlns:a16="http://schemas.microsoft.com/office/drawing/2014/main" id="{75F587BE-CA99-C44E-E571-33A3471CDB03}"/>
              </a:ext>
            </a:extLst>
          </p:cNvPr>
          <p:cNvCxnSpPr>
            <a:cxnSpLocks/>
            <a:stCxn id="104" idx="3"/>
            <a:endCxn id="101" idx="1"/>
          </p:cNvCxnSpPr>
          <p:nvPr/>
        </p:nvCxnSpPr>
        <p:spPr>
          <a:xfrm>
            <a:off x="1088750" y="3230673"/>
            <a:ext cx="263719" cy="2768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直线连接符 109">
            <a:extLst>
              <a:ext uri="{FF2B5EF4-FFF2-40B4-BE49-F238E27FC236}">
                <a16:creationId xmlns:a16="http://schemas.microsoft.com/office/drawing/2014/main" id="{86BD8068-51B7-2D69-57B3-D4E1E9679239}"/>
              </a:ext>
            </a:extLst>
          </p:cNvPr>
          <p:cNvCxnSpPr>
            <a:cxnSpLocks/>
            <a:stCxn id="104" idx="3"/>
            <a:endCxn id="102" idx="1"/>
          </p:cNvCxnSpPr>
          <p:nvPr/>
        </p:nvCxnSpPr>
        <p:spPr>
          <a:xfrm>
            <a:off x="1088750" y="3230673"/>
            <a:ext cx="263719" cy="140035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直线连接符 110">
            <a:extLst>
              <a:ext uri="{FF2B5EF4-FFF2-40B4-BE49-F238E27FC236}">
                <a16:creationId xmlns:a16="http://schemas.microsoft.com/office/drawing/2014/main" id="{27868444-A429-2AC2-C94A-61EC9A81FCCE}"/>
              </a:ext>
            </a:extLst>
          </p:cNvPr>
          <p:cNvCxnSpPr>
            <a:cxnSpLocks/>
            <a:stCxn id="104" idx="3"/>
            <a:endCxn id="103" idx="1"/>
          </p:cNvCxnSpPr>
          <p:nvPr/>
        </p:nvCxnSpPr>
        <p:spPr>
          <a:xfrm>
            <a:off x="1088750" y="3230673"/>
            <a:ext cx="263719" cy="226695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直线连接符 111">
            <a:extLst>
              <a:ext uri="{FF2B5EF4-FFF2-40B4-BE49-F238E27FC236}">
                <a16:creationId xmlns:a16="http://schemas.microsoft.com/office/drawing/2014/main" id="{E2EF0CEF-AE09-200A-CA43-46E575583713}"/>
              </a:ext>
            </a:extLst>
          </p:cNvPr>
          <p:cNvCxnSpPr>
            <a:cxnSpLocks/>
            <a:stCxn id="104" idx="3"/>
            <a:endCxn id="99" idx="1"/>
          </p:cNvCxnSpPr>
          <p:nvPr/>
        </p:nvCxnSpPr>
        <p:spPr>
          <a:xfrm flipV="1">
            <a:off x="1088750" y="2573242"/>
            <a:ext cx="263719" cy="657431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文本框 112">
            <a:extLst>
              <a:ext uri="{FF2B5EF4-FFF2-40B4-BE49-F238E27FC236}">
                <a16:creationId xmlns:a16="http://schemas.microsoft.com/office/drawing/2014/main" id="{5C4C662C-4AC3-4440-3074-874A23CEF6B1}"/>
              </a:ext>
            </a:extLst>
          </p:cNvPr>
          <p:cNvSpPr txBox="1"/>
          <p:nvPr/>
        </p:nvSpPr>
        <p:spPr>
          <a:xfrm>
            <a:off x="4737135" y="142692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①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B1E31759-DE28-096F-E1D7-69A34EB4F94E}"/>
              </a:ext>
            </a:extLst>
          </p:cNvPr>
          <p:cNvSpPr txBox="1"/>
          <p:nvPr/>
        </p:nvSpPr>
        <p:spPr>
          <a:xfrm>
            <a:off x="4737134" y="175367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②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5" name="文本框 114">
            <a:extLst>
              <a:ext uri="{FF2B5EF4-FFF2-40B4-BE49-F238E27FC236}">
                <a16:creationId xmlns:a16="http://schemas.microsoft.com/office/drawing/2014/main" id="{E988E57E-7079-93AA-9327-64EEC0B68213}"/>
              </a:ext>
            </a:extLst>
          </p:cNvPr>
          <p:cNvSpPr txBox="1"/>
          <p:nvPr/>
        </p:nvSpPr>
        <p:spPr>
          <a:xfrm>
            <a:off x="4737133" y="206604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③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6" name="文本框 115">
            <a:extLst>
              <a:ext uri="{FF2B5EF4-FFF2-40B4-BE49-F238E27FC236}">
                <a16:creationId xmlns:a16="http://schemas.microsoft.com/office/drawing/2014/main" id="{D7E8C76A-B059-8F44-761F-B821CAC9698F}"/>
              </a:ext>
            </a:extLst>
          </p:cNvPr>
          <p:cNvSpPr txBox="1"/>
          <p:nvPr/>
        </p:nvSpPr>
        <p:spPr>
          <a:xfrm>
            <a:off x="4732254" y="239919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④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id="{7B0844CD-6D81-FD60-70B9-FF57AFD2D236}"/>
              </a:ext>
            </a:extLst>
          </p:cNvPr>
          <p:cNvSpPr txBox="1"/>
          <p:nvPr/>
        </p:nvSpPr>
        <p:spPr>
          <a:xfrm>
            <a:off x="4732254" y="276124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⑤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id="{57CC3EFB-095A-4EC3-6848-4846CFD14B29}"/>
              </a:ext>
            </a:extLst>
          </p:cNvPr>
          <p:cNvSpPr txBox="1"/>
          <p:nvPr/>
        </p:nvSpPr>
        <p:spPr>
          <a:xfrm>
            <a:off x="4737135" y="3338259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⑥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9" name="文本框 118">
            <a:extLst>
              <a:ext uri="{FF2B5EF4-FFF2-40B4-BE49-F238E27FC236}">
                <a16:creationId xmlns:a16="http://schemas.microsoft.com/office/drawing/2014/main" id="{2075728A-1A0B-A0FA-DB81-C6A615F9AE9D}"/>
              </a:ext>
            </a:extLst>
          </p:cNvPr>
          <p:cNvSpPr txBox="1"/>
          <p:nvPr/>
        </p:nvSpPr>
        <p:spPr>
          <a:xfrm>
            <a:off x="4748355" y="446175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⑦</a:t>
            </a:r>
            <a:endParaRPr kumimoji="1" lang="zh-CN" alt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0" name="文本框 119">
            <a:extLst>
              <a:ext uri="{FF2B5EF4-FFF2-40B4-BE49-F238E27FC236}">
                <a16:creationId xmlns:a16="http://schemas.microsoft.com/office/drawing/2014/main" id="{64E924D7-FC28-FA0C-267B-86EB6D14203C}"/>
              </a:ext>
            </a:extLst>
          </p:cNvPr>
          <p:cNvSpPr txBox="1"/>
          <p:nvPr/>
        </p:nvSpPr>
        <p:spPr>
          <a:xfrm>
            <a:off x="4748355" y="5332420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Node</a:t>
            </a:r>
            <a:r>
              <a:rPr kumimoji="1" lang="zh-CN" alt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1" lang="en-US" altLang="zh-CN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⑧</a:t>
            </a:r>
            <a:endParaRPr kumimoji="1" lang="zh-CN" altLang="en-US" sz="1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2" name="标题 1">
            <a:extLst>
              <a:ext uri="{FF2B5EF4-FFF2-40B4-BE49-F238E27FC236}">
                <a16:creationId xmlns:a16="http://schemas.microsoft.com/office/drawing/2014/main" id="{BFB50E31-5B0C-BD1F-ADE7-004DB3D1B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/>
          </a:bodyPr>
          <a:lstStyle/>
          <a:p>
            <a:r>
              <a:rPr kumimoji="1"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3899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 p14:dur="700">
        <p159:morph option="byObject"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a9ee03e0-b78c-4998-8bf4-79b266b85105}" enabled="1" method="Standard" siteId="{723a5a87-f39a-4a22-9247-3fc240c0139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66972</TotalTime>
  <Words>7368</Words>
  <Application>Microsoft Macintosh PowerPoint</Application>
  <PresentationFormat>宽屏</PresentationFormat>
  <Paragraphs>2672</Paragraphs>
  <Slides>42</Slides>
  <Notes>42</Notes>
  <HiddenSlides>1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0" baseType="lpstr">
      <vt:lpstr>等线</vt:lpstr>
      <vt:lpstr>等线 Light</vt:lpstr>
      <vt:lpstr>Arial</vt:lpstr>
      <vt:lpstr>Calibri</vt:lpstr>
      <vt:lpstr>Calibri Light</vt:lpstr>
      <vt:lpstr>Consolas</vt:lpstr>
      <vt:lpstr>Times New Roman</vt:lpstr>
      <vt:lpstr>Office 主题​​</vt:lpstr>
      <vt:lpstr>WDD: Weighted Delta Debugging</vt:lpstr>
      <vt:lpstr>Background: Test Input Minimization</vt:lpstr>
      <vt:lpstr>Background: Minimization Approaches</vt:lpstr>
      <vt:lpstr>Background: Minimization Approaches</vt:lpstr>
      <vt:lpstr>Limitations of Delta Debugging</vt:lpstr>
      <vt:lpstr>PowerPoint 演示文稿</vt:lpstr>
      <vt:lpstr>Limitations of Delta Debugging</vt:lpstr>
      <vt:lpstr>Example</vt:lpstr>
      <vt:lpstr>Example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Evaluation</vt:lpstr>
      <vt:lpstr>ddmin v.s. Wddmin</vt:lpstr>
      <vt:lpstr>ProbDD v.s. WProbDD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Xintong Zhou</dc:creator>
  <cp:lastModifiedBy>Xintong Zhou</cp:lastModifiedBy>
  <cp:revision>4130</cp:revision>
  <dcterms:created xsi:type="dcterms:W3CDTF">2025-02-03T19:36:54Z</dcterms:created>
  <dcterms:modified xsi:type="dcterms:W3CDTF">2025-05-01T15:42:52Z</dcterms:modified>
</cp:coreProperties>
</file>